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3.xml" ContentType="application/vnd.openxmlformats-officedocument.presentationml.notesSlide+xml"/>
  <Override PartName="/ppt/notesSlides/_rels/notesSlide3.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media/image1.jpeg" ContentType="image/jpeg"/>
  <Override PartName="/ppt/media/image2.jpeg" ContentType="image/jpeg"/>
  <Override PartName="/ppt/media/image8.png" ContentType="image/pn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pl-PL" sz="1800" spc="-1" strike="noStrike">
                <a:solidFill>
                  <a:srgbClr val="ffffff"/>
                </a:solidFill>
                <a:latin typeface="Century Gothic"/>
              </a:rPr>
              <a:t>Kliknij, aby przesunąć slajd</a:t>
            </a:r>
            <a:endParaRPr b="0" lang="pl-PL" sz="1800" spc="-1" strike="noStrike">
              <a:solidFill>
                <a:srgbClr val="ffffff"/>
              </a:solidFill>
              <a:latin typeface="Century Gothic"/>
            </a:endParaRPr>
          </a:p>
        </p:txBody>
      </p:sp>
      <p:sp>
        <p:nvSpPr>
          <p:cNvPr id="90" name="PlaceHolder 2"/>
          <p:cNvSpPr>
            <a:spLocks noGrp="1"/>
          </p:cNvSpPr>
          <p:nvPr>
            <p:ph type="body"/>
          </p:nvPr>
        </p:nvSpPr>
        <p:spPr>
          <a:xfrm>
            <a:off x="756000" y="5078520"/>
            <a:ext cx="6047640" cy="4811040"/>
          </a:xfrm>
          <a:prstGeom prst="rect">
            <a:avLst/>
          </a:prstGeom>
        </p:spPr>
        <p:txBody>
          <a:bodyPr lIns="0" rIns="0" tIns="0" bIns="0">
            <a:noAutofit/>
          </a:bodyPr>
          <a:p>
            <a:r>
              <a:rPr b="0" lang="pl-PL" sz="2000" spc="-1" strike="noStrike">
                <a:latin typeface="Arial"/>
              </a:rPr>
              <a:t>Kliknij, aby edytować format notatek</a:t>
            </a:r>
            <a:endParaRPr b="0" lang="pl-PL" sz="2000" spc="-1" strike="noStrike">
              <a:latin typeface="Arial"/>
            </a:endParaRPr>
          </a:p>
        </p:txBody>
      </p:sp>
      <p:sp>
        <p:nvSpPr>
          <p:cNvPr id="91" name="PlaceHolder 3"/>
          <p:cNvSpPr>
            <a:spLocks noGrp="1"/>
          </p:cNvSpPr>
          <p:nvPr>
            <p:ph type="hdr"/>
          </p:nvPr>
        </p:nvSpPr>
        <p:spPr>
          <a:xfrm>
            <a:off x="0" y="0"/>
            <a:ext cx="3280680" cy="534240"/>
          </a:xfrm>
          <a:prstGeom prst="rect">
            <a:avLst/>
          </a:prstGeom>
        </p:spPr>
        <p:txBody>
          <a:bodyPr lIns="0" rIns="0" tIns="0" bIns="0">
            <a:noAutofit/>
          </a:bodyPr>
          <a:p>
            <a:r>
              <a:rPr b="0" lang="pl-PL" sz="1400" spc="-1" strike="noStrike">
                <a:latin typeface="Times New Roman"/>
              </a:rPr>
              <a:t>&lt;główka&gt;</a:t>
            </a:r>
            <a:endParaRPr b="0" lang="pl-PL" sz="1400" spc="-1" strike="noStrike">
              <a:latin typeface="Times New Roman"/>
            </a:endParaRPr>
          </a:p>
        </p:txBody>
      </p:sp>
      <p:sp>
        <p:nvSpPr>
          <p:cNvPr id="92" name="PlaceHolder 4"/>
          <p:cNvSpPr>
            <a:spLocks noGrp="1"/>
          </p:cNvSpPr>
          <p:nvPr>
            <p:ph type="dt"/>
          </p:nvPr>
        </p:nvSpPr>
        <p:spPr>
          <a:xfrm>
            <a:off x="4278960" y="0"/>
            <a:ext cx="3280680" cy="534240"/>
          </a:xfrm>
          <a:prstGeom prst="rect">
            <a:avLst/>
          </a:prstGeom>
        </p:spPr>
        <p:txBody>
          <a:bodyPr lIns="0" rIns="0" tIns="0" bIns="0">
            <a:noAutofit/>
          </a:bodyPr>
          <a:p>
            <a:pPr algn="r"/>
            <a:r>
              <a:rPr b="0" lang="pl-PL" sz="1400" spc="-1" strike="noStrike">
                <a:latin typeface="Times New Roman"/>
              </a:rPr>
              <a:t>&lt;data/godzina&gt;</a:t>
            </a:r>
            <a:endParaRPr b="0" lang="pl-PL" sz="1400" spc="-1" strike="noStrike">
              <a:latin typeface="Times New Roman"/>
            </a:endParaRPr>
          </a:p>
        </p:txBody>
      </p:sp>
      <p:sp>
        <p:nvSpPr>
          <p:cNvPr id="93" name="PlaceHolder 5"/>
          <p:cNvSpPr>
            <a:spLocks noGrp="1"/>
          </p:cNvSpPr>
          <p:nvPr>
            <p:ph type="ftr"/>
          </p:nvPr>
        </p:nvSpPr>
        <p:spPr>
          <a:xfrm>
            <a:off x="0" y="10157400"/>
            <a:ext cx="3280680" cy="534240"/>
          </a:xfrm>
          <a:prstGeom prst="rect">
            <a:avLst/>
          </a:prstGeom>
        </p:spPr>
        <p:txBody>
          <a:bodyPr lIns="0" rIns="0" tIns="0" bIns="0" anchor="b">
            <a:noAutofit/>
          </a:bodyPr>
          <a:p>
            <a:r>
              <a:rPr b="0" lang="pl-PL" sz="1400" spc="-1" strike="noStrike">
                <a:latin typeface="Times New Roman"/>
              </a:rPr>
              <a:t>&lt;stopka&gt;</a:t>
            </a:r>
            <a:endParaRPr b="0" lang="pl-PL" sz="1400" spc="-1" strike="noStrike">
              <a:latin typeface="Times New Roman"/>
            </a:endParaRPr>
          </a:p>
        </p:txBody>
      </p:sp>
      <p:sp>
        <p:nvSpPr>
          <p:cNvPr id="94"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D2B47515-C31A-499E-9A59-9FB13F414834}" type="slidenum">
              <a:rPr b="0" lang="pl-PL" sz="1400" spc="-1" strike="noStrike">
                <a:latin typeface="Times New Roman"/>
              </a:rPr>
              <a:t>&lt;numer&gt;</a:t>
            </a:fld>
            <a:endParaRPr b="0" lang="pl-PL"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PlaceHolder 1"/>
          <p:cNvSpPr>
            <a:spLocks noGrp="1"/>
          </p:cNvSpPr>
          <p:nvPr>
            <p:ph type="sldImg"/>
          </p:nvPr>
        </p:nvSpPr>
        <p:spPr>
          <a:xfrm>
            <a:off x="1143000" y="685800"/>
            <a:ext cx="4571640" cy="3428640"/>
          </a:xfrm>
          <a:prstGeom prst="rect">
            <a:avLst/>
          </a:prstGeom>
        </p:spPr>
      </p:sp>
      <p:sp>
        <p:nvSpPr>
          <p:cNvPr id="125" name="PlaceHolder 2"/>
          <p:cNvSpPr>
            <a:spLocks noGrp="1"/>
          </p:cNvSpPr>
          <p:nvPr>
            <p:ph type="body"/>
          </p:nvPr>
        </p:nvSpPr>
        <p:spPr>
          <a:xfrm>
            <a:off x="685800" y="4343400"/>
            <a:ext cx="5486040" cy="4114440"/>
          </a:xfrm>
          <a:prstGeom prst="rect">
            <a:avLst/>
          </a:prstGeom>
        </p:spPr>
        <p:txBody>
          <a:bodyPr>
            <a:noAutofit/>
          </a:bodyPr>
          <a:p>
            <a:endParaRPr b="0" lang="pl-PL" sz="2000" spc="-1" strike="noStrike">
              <a:latin typeface="Arial"/>
            </a:endParaRPr>
          </a:p>
        </p:txBody>
      </p:sp>
      <p:sp>
        <p:nvSpPr>
          <p:cNvPr id="126"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8BDB5711-FCD9-4B6E-91AC-A2B42ACFD026}" type="slidenum">
              <a:rPr b="0" lang="pl-PL" sz="1200" spc="-1" strike="noStrike">
                <a:solidFill>
                  <a:srgbClr val="000000"/>
                </a:solidFill>
                <a:latin typeface="+mn-lt"/>
                <a:ea typeface="+mn-ea"/>
              </a:rPr>
              <a:t>&lt;numer&gt;</a:t>
            </a:fld>
            <a:endParaRPr b="0" lang="pl-PL"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67480"/>
            <a:ext cx="8229240" cy="1398600"/>
          </a:xfrm>
          <a:prstGeom prst="rect">
            <a:avLst/>
          </a:prstGeom>
        </p:spPr>
        <p:txBody>
          <a:bodyPr lIns="0" rIns="0" tIns="0" bIns="0" anchor="ctr">
            <a:noAutofit/>
          </a:bodyPr>
          <a:p>
            <a:endParaRPr b="0" lang="pl-PL" sz="1800" spc="-1" strike="noStrike">
              <a:solidFill>
                <a:srgbClr val="ffffff"/>
              </a:solidFill>
              <a:latin typeface="Century Gothic"/>
            </a:endParaRPr>
          </a:p>
        </p:txBody>
      </p:sp>
      <p:sp>
        <p:nvSpPr>
          <p:cNvPr id="31" name="PlaceHolder 2"/>
          <p:cNvSpPr>
            <a:spLocks noGrp="1"/>
          </p:cNvSpPr>
          <p:nvPr>
            <p:ph type="body"/>
          </p:nvPr>
        </p:nvSpPr>
        <p:spPr>
          <a:xfrm>
            <a:off x="457200" y="1882800"/>
            <a:ext cx="8229240" cy="218052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32" name="PlaceHolder 3"/>
          <p:cNvSpPr>
            <a:spLocks noGrp="1"/>
          </p:cNvSpPr>
          <p:nvPr>
            <p:ph type="body"/>
          </p:nvPr>
        </p:nvSpPr>
        <p:spPr>
          <a:xfrm>
            <a:off x="457200" y="4271040"/>
            <a:ext cx="8229240" cy="2180520"/>
          </a:xfrm>
          <a:prstGeom prst="rect">
            <a:avLst/>
          </a:prstGeom>
        </p:spPr>
        <p:txBody>
          <a:bodyPr lIns="0" rIns="0" tIns="0" bIns="0">
            <a:normAutofit/>
          </a:bodyPr>
          <a:p>
            <a:endParaRPr b="0" lang="pl-PL" sz="3000" spc="-1" strike="noStrike">
              <a:solidFill>
                <a:srgbClr val="ffffff"/>
              </a:solidFill>
              <a:latin typeface="Century Gothic"/>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67480"/>
            <a:ext cx="8229240" cy="1398600"/>
          </a:xfrm>
          <a:prstGeom prst="rect">
            <a:avLst/>
          </a:prstGeom>
        </p:spPr>
        <p:txBody>
          <a:bodyPr lIns="0" rIns="0" tIns="0" bIns="0" anchor="ctr">
            <a:noAutofit/>
          </a:bodyPr>
          <a:p>
            <a:endParaRPr b="0" lang="pl-PL" sz="1800" spc="-1" strike="noStrike">
              <a:solidFill>
                <a:srgbClr val="ffffff"/>
              </a:solidFill>
              <a:latin typeface="Century Gothic"/>
            </a:endParaRPr>
          </a:p>
        </p:txBody>
      </p:sp>
      <p:sp>
        <p:nvSpPr>
          <p:cNvPr id="34" name="PlaceHolder 2"/>
          <p:cNvSpPr>
            <a:spLocks noGrp="1"/>
          </p:cNvSpPr>
          <p:nvPr>
            <p:ph type="body"/>
          </p:nvPr>
        </p:nvSpPr>
        <p:spPr>
          <a:xfrm>
            <a:off x="457200" y="1882800"/>
            <a:ext cx="4015800" cy="218052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35" name="PlaceHolder 3"/>
          <p:cNvSpPr>
            <a:spLocks noGrp="1"/>
          </p:cNvSpPr>
          <p:nvPr>
            <p:ph type="body"/>
          </p:nvPr>
        </p:nvSpPr>
        <p:spPr>
          <a:xfrm>
            <a:off x="4674240" y="1882800"/>
            <a:ext cx="4015800" cy="218052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36" name="PlaceHolder 4"/>
          <p:cNvSpPr>
            <a:spLocks noGrp="1"/>
          </p:cNvSpPr>
          <p:nvPr>
            <p:ph type="body"/>
          </p:nvPr>
        </p:nvSpPr>
        <p:spPr>
          <a:xfrm>
            <a:off x="457200" y="4271040"/>
            <a:ext cx="4015800" cy="218052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37" name="PlaceHolder 5"/>
          <p:cNvSpPr>
            <a:spLocks noGrp="1"/>
          </p:cNvSpPr>
          <p:nvPr>
            <p:ph type="body"/>
          </p:nvPr>
        </p:nvSpPr>
        <p:spPr>
          <a:xfrm>
            <a:off x="4674240" y="4271040"/>
            <a:ext cx="4015800" cy="2180520"/>
          </a:xfrm>
          <a:prstGeom prst="rect">
            <a:avLst/>
          </a:prstGeom>
        </p:spPr>
        <p:txBody>
          <a:bodyPr lIns="0" rIns="0" tIns="0" bIns="0">
            <a:normAutofit/>
          </a:bodyPr>
          <a:p>
            <a:endParaRPr b="0" lang="pl-PL" sz="3000" spc="-1" strike="noStrike">
              <a:solidFill>
                <a:srgbClr val="ffffff"/>
              </a:solidFill>
              <a:latin typeface="Century Gothic"/>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67480"/>
            <a:ext cx="8229240" cy="1398600"/>
          </a:xfrm>
          <a:prstGeom prst="rect">
            <a:avLst/>
          </a:prstGeom>
        </p:spPr>
        <p:txBody>
          <a:bodyPr lIns="0" rIns="0" tIns="0" bIns="0" anchor="ctr">
            <a:noAutofit/>
          </a:bodyPr>
          <a:p>
            <a:endParaRPr b="0" lang="pl-PL" sz="1800" spc="-1" strike="noStrike">
              <a:solidFill>
                <a:srgbClr val="ffffff"/>
              </a:solidFill>
              <a:latin typeface="Century Gothic"/>
            </a:endParaRPr>
          </a:p>
        </p:txBody>
      </p:sp>
      <p:sp>
        <p:nvSpPr>
          <p:cNvPr id="39" name="PlaceHolder 2"/>
          <p:cNvSpPr>
            <a:spLocks noGrp="1"/>
          </p:cNvSpPr>
          <p:nvPr>
            <p:ph type="body"/>
          </p:nvPr>
        </p:nvSpPr>
        <p:spPr>
          <a:xfrm>
            <a:off x="457200" y="1882800"/>
            <a:ext cx="2649600" cy="218052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40" name="PlaceHolder 3"/>
          <p:cNvSpPr>
            <a:spLocks noGrp="1"/>
          </p:cNvSpPr>
          <p:nvPr>
            <p:ph type="body"/>
          </p:nvPr>
        </p:nvSpPr>
        <p:spPr>
          <a:xfrm>
            <a:off x="3239640" y="1882800"/>
            <a:ext cx="2649600" cy="218052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41" name="PlaceHolder 4"/>
          <p:cNvSpPr>
            <a:spLocks noGrp="1"/>
          </p:cNvSpPr>
          <p:nvPr>
            <p:ph type="body"/>
          </p:nvPr>
        </p:nvSpPr>
        <p:spPr>
          <a:xfrm>
            <a:off x="6022080" y="1882800"/>
            <a:ext cx="2649600" cy="218052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42" name="PlaceHolder 5"/>
          <p:cNvSpPr>
            <a:spLocks noGrp="1"/>
          </p:cNvSpPr>
          <p:nvPr>
            <p:ph type="body"/>
          </p:nvPr>
        </p:nvSpPr>
        <p:spPr>
          <a:xfrm>
            <a:off x="457200" y="4271040"/>
            <a:ext cx="2649600" cy="218052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43" name="PlaceHolder 6"/>
          <p:cNvSpPr>
            <a:spLocks noGrp="1"/>
          </p:cNvSpPr>
          <p:nvPr>
            <p:ph type="body"/>
          </p:nvPr>
        </p:nvSpPr>
        <p:spPr>
          <a:xfrm>
            <a:off x="3239640" y="4271040"/>
            <a:ext cx="2649600" cy="218052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44" name="PlaceHolder 7"/>
          <p:cNvSpPr>
            <a:spLocks noGrp="1"/>
          </p:cNvSpPr>
          <p:nvPr>
            <p:ph type="body"/>
          </p:nvPr>
        </p:nvSpPr>
        <p:spPr>
          <a:xfrm>
            <a:off x="6022080" y="4271040"/>
            <a:ext cx="2649600" cy="2180520"/>
          </a:xfrm>
          <a:prstGeom prst="rect">
            <a:avLst/>
          </a:prstGeom>
        </p:spPr>
        <p:txBody>
          <a:bodyPr lIns="0" rIns="0" tIns="0" bIns="0">
            <a:normAutofit/>
          </a:bodyPr>
          <a:p>
            <a:endParaRPr b="0" lang="pl-PL" sz="3000" spc="-1" strike="noStrike">
              <a:solidFill>
                <a:srgbClr val="ffffff"/>
              </a:solidFill>
              <a:latin typeface="Century Gothic"/>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67480"/>
            <a:ext cx="8229240" cy="1398600"/>
          </a:xfrm>
          <a:prstGeom prst="rect">
            <a:avLst/>
          </a:prstGeom>
        </p:spPr>
        <p:txBody>
          <a:bodyPr lIns="0" rIns="0" tIns="0" bIns="0" anchor="ctr">
            <a:noAutofit/>
          </a:bodyPr>
          <a:p>
            <a:endParaRPr b="0" lang="pl-PL" sz="1800" spc="-1" strike="noStrike">
              <a:solidFill>
                <a:srgbClr val="ffffff"/>
              </a:solidFill>
              <a:latin typeface="Century Gothic"/>
            </a:endParaRPr>
          </a:p>
        </p:txBody>
      </p:sp>
      <p:sp>
        <p:nvSpPr>
          <p:cNvPr id="54" name="PlaceHolder 2"/>
          <p:cNvSpPr>
            <a:spLocks noGrp="1"/>
          </p:cNvSpPr>
          <p:nvPr>
            <p:ph type="subTitle"/>
          </p:nvPr>
        </p:nvSpPr>
        <p:spPr>
          <a:xfrm>
            <a:off x="457200" y="1882800"/>
            <a:ext cx="8229240" cy="4571640"/>
          </a:xfrm>
          <a:prstGeom prst="rect">
            <a:avLst/>
          </a:prstGeom>
        </p:spPr>
        <p:txBody>
          <a:bodyPr lIns="0" rIns="0" tIns="0" bIns="0" anchor="ctr">
            <a:noAutofit/>
          </a:bodyPr>
          <a:p>
            <a:pPr algn="ctr"/>
            <a:endParaRPr b="0" lang="pl-PL"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67480"/>
            <a:ext cx="8229240" cy="1398600"/>
          </a:xfrm>
          <a:prstGeom prst="rect">
            <a:avLst/>
          </a:prstGeom>
        </p:spPr>
        <p:txBody>
          <a:bodyPr lIns="0" rIns="0" tIns="0" bIns="0" anchor="ctr">
            <a:noAutofit/>
          </a:bodyPr>
          <a:p>
            <a:endParaRPr b="0" lang="pl-PL" sz="1800" spc="-1" strike="noStrike">
              <a:solidFill>
                <a:srgbClr val="ffffff"/>
              </a:solidFill>
              <a:latin typeface="Century Gothic"/>
            </a:endParaRPr>
          </a:p>
        </p:txBody>
      </p:sp>
      <p:sp>
        <p:nvSpPr>
          <p:cNvPr id="56" name="PlaceHolder 2"/>
          <p:cNvSpPr>
            <a:spLocks noGrp="1"/>
          </p:cNvSpPr>
          <p:nvPr>
            <p:ph type="body"/>
          </p:nvPr>
        </p:nvSpPr>
        <p:spPr>
          <a:xfrm>
            <a:off x="457200" y="1882800"/>
            <a:ext cx="8229240" cy="4571640"/>
          </a:xfrm>
          <a:prstGeom prst="rect">
            <a:avLst/>
          </a:prstGeom>
        </p:spPr>
        <p:txBody>
          <a:bodyPr lIns="0" rIns="0" tIns="0" bIns="0">
            <a:normAutofit/>
          </a:bodyPr>
          <a:p>
            <a:endParaRPr b="0" lang="pl-PL" sz="3000" spc="-1" strike="noStrike">
              <a:solidFill>
                <a:srgbClr val="ffffff"/>
              </a:solidFill>
              <a:latin typeface="Century Gothic"/>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67480"/>
            <a:ext cx="8229240" cy="1398600"/>
          </a:xfrm>
          <a:prstGeom prst="rect">
            <a:avLst/>
          </a:prstGeom>
        </p:spPr>
        <p:txBody>
          <a:bodyPr lIns="0" rIns="0" tIns="0" bIns="0" anchor="ctr">
            <a:noAutofit/>
          </a:bodyPr>
          <a:p>
            <a:endParaRPr b="0" lang="pl-PL" sz="1800" spc="-1" strike="noStrike">
              <a:solidFill>
                <a:srgbClr val="ffffff"/>
              </a:solidFill>
              <a:latin typeface="Century Gothic"/>
            </a:endParaRPr>
          </a:p>
        </p:txBody>
      </p:sp>
      <p:sp>
        <p:nvSpPr>
          <p:cNvPr id="58" name="PlaceHolder 2"/>
          <p:cNvSpPr>
            <a:spLocks noGrp="1"/>
          </p:cNvSpPr>
          <p:nvPr>
            <p:ph type="body"/>
          </p:nvPr>
        </p:nvSpPr>
        <p:spPr>
          <a:xfrm>
            <a:off x="457200" y="1882800"/>
            <a:ext cx="4015800" cy="457164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59" name="PlaceHolder 3"/>
          <p:cNvSpPr>
            <a:spLocks noGrp="1"/>
          </p:cNvSpPr>
          <p:nvPr>
            <p:ph type="body"/>
          </p:nvPr>
        </p:nvSpPr>
        <p:spPr>
          <a:xfrm>
            <a:off x="4674240" y="1882800"/>
            <a:ext cx="4015800" cy="4571640"/>
          </a:xfrm>
          <a:prstGeom prst="rect">
            <a:avLst/>
          </a:prstGeom>
        </p:spPr>
        <p:txBody>
          <a:bodyPr lIns="0" rIns="0" tIns="0" bIns="0">
            <a:normAutofit/>
          </a:bodyPr>
          <a:p>
            <a:endParaRPr b="0" lang="pl-PL" sz="3000" spc="-1" strike="noStrike">
              <a:solidFill>
                <a:srgbClr val="ffffff"/>
              </a:solidFill>
              <a:latin typeface="Century Gothic"/>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67480"/>
            <a:ext cx="8229240" cy="1398600"/>
          </a:xfrm>
          <a:prstGeom prst="rect">
            <a:avLst/>
          </a:prstGeom>
        </p:spPr>
        <p:txBody>
          <a:bodyPr lIns="0" rIns="0" tIns="0" bIns="0" anchor="ctr">
            <a:noAutofit/>
          </a:bodyPr>
          <a:p>
            <a:endParaRPr b="0" lang="pl-PL" sz="1800" spc="-1" strike="noStrike">
              <a:solidFill>
                <a:srgbClr val="ffffff"/>
              </a:solidFill>
              <a:latin typeface="Century Gothic"/>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1" name="PlaceHolder 1"/>
          <p:cNvSpPr>
            <a:spLocks noGrp="1"/>
          </p:cNvSpPr>
          <p:nvPr>
            <p:ph type="subTitle"/>
          </p:nvPr>
        </p:nvSpPr>
        <p:spPr>
          <a:xfrm>
            <a:off x="457200" y="267480"/>
            <a:ext cx="8229240" cy="6484320"/>
          </a:xfrm>
          <a:prstGeom prst="rect">
            <a:avLst/>
          </a:prstGeom>
        </p:spPr>
        <p:txBody>
          <a:bodyPr lIns="0" rIns="0" tIns="0" bIns="0" anchor="ctr">
            <a:noAutofit/>
          </a:bodyPr>
          <a:p>
            <a:pPr algn="ctr"/>
            <a:endParaRPr b="0" lang="pl-PL"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67480"/>
            <a:ext cx="8229240" cy="1398600"/>
          </a:xfrm>
          <a:prstGeom prst="rect">
            <a:avLst/>
          </a:prstGeom>
        </p:spPr>
        <p:txBody>
          <a:bodyPr lIns="0" rIns="0" tIns="0" bIns="0" anchor="ctr">
            <a:noAutofit/>
          </a:bodyPr>
          <a:p>
            <a:endParaRPr b="0" lang="pl-PL" sz="1800" spc="-1" strike="noStrike">
              <a:solidFill>
                <a:srgbClr val="ffffff"/>
              </a:solidFill>
              <a:latin typeface="Century Gothic"/>
            </a:endParaRPr>
          </a:p>
        </p:txBody>
      </p:sp>
      <p:sp>
        <p:nvSpPr>
          <p:cNvPr id="63" name="PlaceHolder 2"/>
          <p:cNvSpPr>
            <a:spLocks noGrp="1"/>
          </p:cNvSpPr>
          <p:nvPr>
            <p:ph type="body"/>
          </p:nvPr>
        </p:nvSpPr>
        <p:spPr>
          <a:xfrm>
            <a:off x="457200" y="1882800"/>
            <a:ext cx="4015800" cy="218052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64" name="PlaceHolder 3"/>
          <p:cNvSpPr>
            <a:spLocks noGrp="1"/>
          </p:cNvSpPr>
          <p:nvPr>
            <p:ph type="body"/>
          </p:nvPr>
        </p:nvSpPr>
        <p:spPr>
          <a:xfrm>
            <a:off x="4674240" y="1882800"/>
            <a:ext cx="4015800" cy="457164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65" name="PlaceHolder 4"/>
          <p:cNvSpPr>
            <a:spLocks noGrp="1"/>
          </p:cNvSpPr>
          <p:nvPr>
            <p:ph type="body"/>
          </p:nvPr>
        </p:nvSpPr>
        <p:spPr>
          <a:xfrm>
            <a:off x="457200" y="4271040"/>
            <a:ext cx="4015800" cy="2180520"/>
          </a:xfrm>
          <a:prstGeom prst="rect">
            <a:avLst/>
          </a:prstGeom>
        </p:spPr>
        <p:txBody>
          <a:bodyPr lIns="0" rIns="0" tIns="0" bIns="0">
            <a:normAutofit/>
          </a:bodyPr>
          <a:p>
            <a:endParaRPr b="0" lang="pl-PL" sz="3000" spc="-1" strike="noStrike">
              <a:solidFill>
                <a:srgbClr val="ffffff"/>
              </a:solidFill>
              <a:latin typeface="Century Gothic"/>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67480"/>
            <a:ext cx="8229240" cy="1398600"/>
          </a:xfrm>
          <a:prstGeom prst="rect">
            <a:avLst/>
          </a:prstGeom>
        </p:spPr>
        <p:txBody>
          <a:bodyPr lIns="0" rIns="0" tIns="0" bIns="0" anchor="ctr">
            <a:noAutofit/>
          </a:bodyPr>
          <a:p>
            <a:endParaRPr b="0" lang="pl-PL" sz="1800" spc="-1" strike="noStrike">
              <a:solidFill>
                <a:srgbClr val="ffffff"/>
              </a:solidFill>
              <a:latin typeface="Century Gothic"/>
            </a:endParaRPr>
          </a:p>
        </p:txBody>
      </p:sp>
      <p:sp>
        <p:nvSpPr>
          <p:cNvPr id="10" name="PlaceHolder 2"/>
          <p:cNvSpPr>
            <a:spLocks noGrp="1"/>
          </p:cNvSpPr>
          <p:nvPr>
            <p:ph type="subTitle"/>
          </p:nvPr>
        </p:nvSpPr>
        <p:spPr>
          <a:xfrm>
            <a:off x="457200" y="1882800"/>
            <a:ext cx="8229240" cy="4571640"/>
          </a:xfrm>
          <a:prstGeom prst="rect">
            <a:avLst/>
          </a:prstGeom>
        </p:spPr>
        <p:txBody>
          <a:bodyPr lIns="0" rIns="0" tIns="0" bIns="0" anchor="ctr">
            <a:noAutofit/>
          </a:bodyPr>
          <a:p>
            <a:pPr algn="ctr"/>
            <a:endParaRPr b="0" lang="pl-PL"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67480"/>
            <a:ext cx="8229240" cy="1398600"/>
          </a:xfrm>
          <a:prstGeom prst="rect">
            <a:avLst/>
          </a:prstGeom>
        </p:spPr>
        <p:txBody>
          <a:bodyPr lIns="0" rIns="0" tIns="0" bIns="0" anchor="ctr">
            <a:noAutofit/>
          </a:bodyPr>
          <a:p>
            <a:endParaRPr b="0" lang="pl-PL" sz="1800" spc="-1" strike="noStrike">
              <a:solidFill>
                <a:srgbClr val="ffffff"/>
              </a:solidFill>
              <a:latin typeface="Century Gothic"/>
            </a:endParaRPr>
          </a:p>
        </p:txBody>
      </p:sp>
      <p:sp>
        <p:nvSpPr>
          <p:cNvPr id="67" name="PlaceHolder 2"/>
          <p:cNvSpPr>
            <a:spLocks noGrp="1"/>
          </p:cNvSpPr>
          <p:nvPr>
            <p:ph type="body"/>
          </p:nvPr>
        </p:nvSpPr>
        <p:spPr>
          <a:xfrm>
            <a:off x="457200" y="1882800"/>
            <a:ext cx="4015800" cy="457164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68" name="PlaceHolder 3"/>
          <p:cNvSpPr>
            <a:spLocks noGrp="1"/>
          </p:cNvSpPr>
          <p:nvPr>
            <p:ph type="body"/>
          </p:nvPr>
        </p:nvSpPr>
        <p:spPr>
          <a:xfrm>
            <a:off x="4674240" y="1882800"/>
            <a:ext cx="4015800" cy="218052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69" name="PlaceHolder 4"/>
          <p:cNvSpPr>
            <a:spLocks noGrp="1"/>
          </p:cNvSpPr>
          <p:nvPr>
            <p:ph type="body"/>
          </p:nvPr>
        </p:nvSpPr>
        <p:spPr>
          <a:xfrm>
            <a:off x="4674240" y="4271040"/>
            <a:ext cx="4015800" cy="2180520"/>
          </a:xfrm>
          <a:prstGeom prst="rect">
            <a:avLst/>
          </a:prstGeom>
        </p:spPr>
        <p:txBody>
          <a:bodyPr lIns="0" rIns="0" tIns="0" bIns="0">
            <a:normAutofit/>
          </a:bodyPr>
          <a:p>
            <a:endParaRPr b="0" lang="pl-PL" sz="3000" spc="-1" strike="noStrike">
              <a:solidFill>
                <a:srgbClr val="ffffff"/>
              </a:solidFill>
              <a:latin typeface="Century Gothic"/>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67480"/>
            <a:ext cx="8229240" cy="1398600"/>
          </a:xfrm>
          <a:prstGeom prst="rect">
            <a:avLst/>
          </a:prstGeom>
        </p:spPr>
        <p:txBody>
          <a:bodyPr lIns="0" rIns="0" tIns="0" bIns="0" anchor="ctr">
            <a:noAutofit/>
          </a:bodyPr>
          <a:p>
            <a:endParaRPr b="0" lang="pl-PL" sz="1800" spc="-1" strike="noStrike">
              <a:solidFill>
                <a:srgbClr val="ffffff"/>
              </a:solidFill>
              <a:latin typeface="Century Gothic"/>
            </a:endParaRPr>
          </a:p>
        </p:txBody>
      </p:sp>
      <p:sp>
        <p:nvSpPr>
          <p:cNvPr id="71" name="PlaceHolder 2"/>
          <p:cNvSpPr>
            <a:spLocks noGrp="1"/>
          </p:cNvSpPr>
          <p:nvPr>
            <p:ph type="body"/>
          </p:nvPr>
        </p:nvSpPr>
        <p:spPr>
          <a:xfrm>
            <a:off x="457200" y="1882800"/>
            <a:ext cx="4015800" cy="218052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72" name="PlaceHolder 3"/>
          <p:cNvSpPr>
            <a:spLocks noGrp="1"/>
          </p:cNvSpPr>
          <p:nvPr>
            <p:ph type="body"/>
          </p:nvPr>
        </p:nvSpPr>
        <p:spPr>
          <a:xfrm>
            <a:off x="4674240" y="1882800"/>
            <a:ext cx="4015800" cy="218052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73" name="PlaceHolder 4"/>
          <p:cNvSpPr>
            <a:spLocks noGrp="1"/>
          </p:cNvSpPr>
          <p:nvPr>
            <p:ph type="body"/>
          </p:nvPr>
        </p:nvSpPr>
        <p:spPr>
          <a:xfrm>
            <a:off x="457200" y="4271040"/>
            <a:ext cx="8229240" cy="2180520"/>
          </a:xfrm>
          <a:prstGeom prst="rect">
            <a:avLst/>
          </a:prstGeom>
        </p:spPr>
        <p:txBody>
          <a:bodyPr lIns="0" rIns="0" tIns="0" bIns="0">
            <a:normAutofit/>
          </a:bodyPr>
          <a:p>
            <a:endParaRPr b="0" lang="pl-PL" sz="3000" spc="-1" strike="noStrike">
              <a:solidFill>
                <a:srgbClr val="ffffff"/>
              </a:solidFill>
              <a:latin typeface="Century Gothic"/>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67480"/>
            <a:ext cx="8229240" cy="1398600"/>
          </a:xfrm>
          <a:prstGeom prst="rect">
            <a:avLst/>
          </a:prstGeom>
        </p:spPr>
        <p:txBody>
          <a:bodyPr lIns="0" rIns="0" tIns="0" bIns="0" anchor="ctr">
            <a:noAutofit/>
          </a:bodyPr>
          <a:p>
            <a:endParaRPr b="0" lang="pl-PL" sz="1800" spc="-1" strike="noStrike">
              <a:solidFill>
                <a:srgbClr val="ffffff"/>
              </a:solidFill>
              <a:latin typeface="Century Gothic"/>
            </a:endParaRPr>
          </a:p>
        </p:txBody>
      </p:sp>
      <p:sp>
        <p:nvSpPr>
          <p:cNvPr id="75" name="PlaceHolder 2"/>
          <p:cNvSpPr>
            <a:spLocks noGrp="1"/>
          </p:cNvSpPr>
          <p:nvPr>
            <p:ph type="body"/>
          </p:nvPr>
        </p:nvSpPr>
        <p:spPr>
          <a:xfrm>
            <a:off x="457200" y="1882800"/>
            <a:ext cx="8229240" cy="218052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76" name="PlaceHolder 3"/>
          <p:cNvSpPr>
            <a:spLocks noGrp="1"/>
          </p:cNvSpPr>
          <p:nvPr>
            <p:ph type="body"/>
          </p:nvPr>
        </p:nvSpPr>
        <p:spPr>
          <a:xfrm>
            <a:off x="457200" y="4271040"/>
            <a:ext cx="8229240" cy="2180520"/>
          </a:xfrm>
          <a:prstGeom prst="rect">
            <a:avLst/>
          </a:prstGeom>
        </p:spPr>
        <p:txBody>
          <a:bodyPr lIns="0" rIns="0" tIns="0" bIns="0">
            <a:normAutofit/>
          </a:bodyPr>
          <a:p>
            <a:endParaRPr b="0" lang="pl-PL" sz="3000" spc="-1" strike="noStrike">
              <a:solidFill>
                <a:srgbClr val="ffffff"/>
              </a:solidFill>
              <a:latin typeface="Century Gothic"/>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67480"/>
            <a:ext cx="8229240" cy="1398600"/>
          </a:xfrm>
          <a:prstGeom prst="rect">
            <a:avLst/>
          </a:prstGeom>
        </p:spPr>
        <p:txBody>
          <a:bodyPr lIns="0" rIns="0" tIns="0" bIns="0" anchor="ctr">
            <a:noAutofit/>
          </a:bodyPr>
          <a:p>
            <a:endParaRPr b="0" lang="pl-PL" sz="1800" spc="-1" strike="noStrike">
              <a:solidFill>
                <a:srgbClr val="ffffff"/>
              </a:solidFill>
              <a:latin typeface="Century Gothic"/>
            </a:endParaRPr>
          </a:p>
        </p:txBody>
      </p:sp>
      <p:sp>
        <p:nvSpPr>
          <p:cNvPr id="78" name="PlaceHolder 2"/>
          <p:cNvSpPr>
            <a:spLocks noGrp="1"/>
          </p:cNvSpPr>
          <p:nvPr>
            <p:ph type="body"/>
          </p:nvPr>
        </p:nvSpPr>
        <p:spPr>
          <a:xfrm>
            <a:off x="457200" y="1882800"/>
            <a:ext cx="4015800" cy="218052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79" name="PlaceHolder 3"/>
          <p:cNvSpPr>
            <a:spLocks noGrp="1"/>
          </p:cNvSpPr>
          <p:nvPr>
            <p:ph type="body"/>
          </p:nvPr>
        </p:nvSpPr>
        <p:spPr>
          <a:xfrm>
            <a:off x="4674240" y="1882800"/>
            <a:ext cx="4015800" cy="218052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80" name="PlaceHolder 4"/>
          <p:cNvSpPr>
            <a:spLocks noGrp="1"/>
          </p:cNvSpPr>
          <p:nvPr>
            <p:ph type="body"/>
          </p:nvPr>
        </p:nvSpPr>
        <p:spPr>
          <a:xfrm>
            <a:off x="457200" y="4271040"/>
            <a:ext cx="4015800" cy="218052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81" name="PlaceHolder 5"/>
          <p:cNvSpPr>
            <a:spLocks noGrp="1"/>
          </p:cNvSpPr>
          <p:nvPr>
            <p:ph type="body"/>
          </p:nvPr>
        </p:nvSpPr>
        <p:spPr>
          <a:xfrm>
            <a:off x="4674240" y="4271040"/>
            <a:ext cx="4015800" cy="2180520"/>
          </a:xfrm>
          <a:prstGeom prst="rect">
            <a:avLst/>
          </a:prstGeom>
        </p:spPr>
        <p:txBody>
          <a:bodyPr lIns="0" rIns="0" tIns="0" bIns="0">
            <a:normAutofit/>
          </a:bodyPr>
          <a:p>
            <a:endParaRPr b="0" lang="pl-PL" sz="3000" spc="-1" strike="noStrike">
              <a:solidFill>
                <a:srgbClr val="ffffff"/>
              </a:solidFill>
              <a:latin typeface="Century Gothic"/>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67480"/>
            <a:ext cx="8229240" cy="1398600"/>
          </a:xfrm>
          <a:prstGeom prst="rect">
            <a:avLst/>
          </a:prstGeom>
        </p:spPr>
        <p:txBody>
          <a:bodyPr lIns="0" rIns="0" tIns="0" bIns="0" anchor="ctr">
            <a:noAutofit/>
          </a:bodyPr>
          <a:p>
            <a:endParaRPr b="0" lang="pl-PL" sz="1800" spc="-1" strike="noStrike">
              <a:solidFill>
                <a:srgbClr val="ffffff"/>
              </a:solidFill>
              <a:latin typeface="Century Gothic"/>
            </a:endParaRPr>
          </a:p>
        </p:txBody>
      </p:sp>
      <p:sp>
        <p:nvSpPr>
          <p:cNvPr id="83" name="PlaceHolder 2"/>
          <p:cNvSpPr>
            <a:spLocks noGrp="1"/>
          </p:cNvSpPr>
          <p:nvPr>
            <p:ph type="body"/>
          </p:nvPr>
        </p:nvSpPr>
        <p:spPr>
          <a:xfrm>
            <a:off x="457200" y="1882800"/>
            <a:ext cx="2649600" cy="218052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84" name="PlaceHolder 3"/>
          <p:cNvSpPr>
            <a:spLocks noGrp="1"/>
          </p:cNvSpPr>
          <p:nvPr>
            <p:ph type="body"/>
          </p:nvPr>
        </p:nvSpPr>
        <p:spPr>
          <a:xfrm>
            <a:off x="3239640" y="1882800"/>
            <a:ext cx="2649600" cy="218052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85" name="PlaceHolder 4"/>
          <p:cNvSpPr>
            <a:spLocks noGrp="1"/>
          </p:cNvSpPr>
          <p:nvPr>
            <p:ph type="body"/>
          </p:nvPr>
        </p:nvSpPr>
        <p:spPr>
          <a:xfrm>
            <a:off x="6022080" y="1882800"/>
            <a:ext cx="2649600" cy="218052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86" name="PlaceHolder 5"/>
          <p:cNvSpPr>
            <a:spLocks noGrp="1"/>
          </p:cNvSpPr>
          <p:nvPr>
            <p:ph type="body"/>
          </p:nvPr>
        </p:nvSpPr>
        <p:spPr>
          <a:xfrm>
            <a:off x="457200" y="4271040"/>
            <a:ext cx="2649600" cy="218052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87" name="PlaceHolder 6"/>
          <p:cNvSpPr>
            <a:spLocks noGrp="1"/>
          </p:cNvSpPr>
          <p:nvPr>
            <p:ph type="body"/>
          </p:nvPr>
        </p:nvSpPr>
        <p:spPr>
          <a:xfrm>
            <a:off x="3239640" y="4271040"/>
            <a:ext cx="2649600" cy="218052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88" name="PlaceHolder 7"/>
          <p:cNvSpPr>
            <a:spLocks noGrp="1"/>
          </p:cNvSpPr>
          <p:nvPr>
            <p:ph type="body"/>
          </p:nvPr>
        </p:nvSpPr>
        <p:spPr>
          <a:xfrm>
            <a:off x="6022080" y="4271040"/>
            <a:ext cx="2649600" cy="2180520"/>
          </a:xfrm>
          <a:prstGeom prst="rect">
            <a:avLst/>
          </a:prstGeom>
        </p:spPr>
        <p:txBody>
          <a:bodyPr lIns="0" rIns="0" tIns="0" bIns="0">
            <a:normAutofit/>
          </a:bodyPr>
          <a:p>
            <a:endParaRPr b="0" lang="pl-PL" sz="3000" spc="-1" strike="noStrike">
              <a:solidFill>
                <a:srgbClr val="ffffff"/>
              </a:solidFill>
              <a:latin typeface="Century Gothic"/>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67480"/>
            <a:ext cx="8229240" cy="1398600"/>
          </a:xfrm>
          <a:prstGeom prst="rect">
            <a:avLst/>
          </a:prstGeom>
        </p:spPr>
        <p:txBody>
          <a:bodyPr lIns="0" rIns="0" tIns="0" bIns="0" anchor="ctr">
            <a:noAutofit/>
          </a:bodyPr>
          <a:p>
            <a:endParaRPr b="0" lang="pl-PL" sz="1800" spc="-1" strike="noStrike">
              <a:solidFill>
                <a:srgbClr val="ffffff"/>
              </a:solidFill>
              <a:latin typeface="Century Gothic"/>
            </a:endParaRPr>
          </a:p>
        </p:txBody>
      </p:sp>
      <p:sp>
        <p:nvSpPr>
          <p:cNvPr id="12" name="PlaceHolder 2"/>
          <p:cNvSpPr>
            <a:spLocks noGrp="1"/>
          </p:cNvSpPr>
          <p:nvPr>
            <p:ph type="body"/>
          </p:nvPr>
        </p:nvSpPr>
        <p:spPr>
          <a:xfrm>
            <a:off x="457200" y="1882800"/>
            <a:ext cx="8229240" cy="4571640"/>
          </a:xfrm>
          <a:prstGeom prst="rect">
            <a:avLst/>
          </a:prstGeom>
        </p:spPr>
        <p:txBody>
          <a:bodyPr lIns="0" rIns="0" tIns="0" bIns="0">
            <a:normAutofit/>
          </a:bodyPr>
          <a:p>
            <a:endParaRPr b="0" lang="pl-PL" sz="3000" spc="-1" strike="noStrike">
              <a:solidFill>
                <a:srgbClr val="ffffff"/>
              </a:solidFill>
              <a:latin typeface="Century Gothic"/>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67480"/>
            <a:ext cx="8229240" cy="1398600"/>
          </a:xfrm>
          <a:prstGeom prst="rect">
            <a:avLst/>
          </a:prstGeom>
        </p:spPr>
        <p:txBody>
          <a:bodyPr lIns="0" rIns="0" tIns="0" bIns="0" anchor="ctr">
            <a:noAutofit/>
          </a:bodyPr>
          <a:p>
            <a:endParaRPr b="0" lang="pl-PL" sz="1800" spc="-1" strike="noStrike">
              <a:solidFill>
                <a:srgbClr val="ffffff"/>
              </a:solidFill>
              <a:latin typeface="Century Gothic"/>
            </a:endParaRPr>
          </a:p>
        </p:txBody>
      </p:sp>
      <p:sp>
        <p:nvSpPr>
          <p:cNvPr id="14" name="PlaceHolder 2"/>
          <p:cNvSpPr>
            <a:spLocks noGrp="1"/>
          </p:cNvSpPr>
          <p:nvPr>
            <p:ph type="body"/>
          </p:nvPr>
        </p:nvSpPr>
        <p:spPr>
          <a:xfrm>
            <a:off x="457200" y="1882800"/>
            <a:ext cx="4015800" cy="457164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15" name="PlaceHolder 3"/>
          <p:cNvSpPr>
            <a:spLocks noGrp="1"/>
          </p:cNvSpPr>
          <p:nvPr>
            <p:ph type="body"/>
          </p:nvPr>
        </p:nvSpPr>
        <p:spPr>
          <a:xfrm>
            <a:off x="4674240" y="1882800"/>
            <a:ext cx="4015800" cy="4571640"/>
          </a:xfrm>
          <a:prstGeom prst="rect">
            <a:avLst/>
          </a:prstGeom>
        </p:spPr>
        <p:txBody>
          <a:bodyPr lIns="0" rIns="0" tIns="0" bIns="0">
            <a:normAutofit/>
          </a:bodyPr>
          <a:p>
            <a:endParaRPr b="0" lang="pl-PL" sz="3000" spc="-1" strike="noStrike">
              <a:solidFill>
                <a:srgbClr val="ffffff"/>
              </a:solidFill>
              <a:latin typeface="Century Gothic"/>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67480"/>
            <a:ext cx="8229240" cy="1398600"/>
          </a:xfrm>
          <a:prstGeom prst="rect">
            <a:avLst/>
          </a:prstGeom>
        </p:spPr>
        <p:txBody>
          <a:bodyPr lIns="0" rIns="0" tIns="0" bIns="0" anchor="ctr">
            <a:noAutofit/>
          </a:bodyPr>
          <a:p>
            <a:endParaRPr b="0" lang="pl-PL" sz="1800" spc="-1" strike="noStrike">
              <a:solidFill>
                <a:srgbClr val="ffffff"/>
              </a:solidFill>
              <a:latin typeface="Century Gothic"/>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267480"/>
            <a:ext cx="8229240" cy="6484320"/>
          </a:xfrm>
          <a:prstGeom prst="rect">
            <a:avLst/>
          </a:prstGeom>
        </p:spPr>
        <p:txBody>
          <a:bodyPr lIns="0" rIns="0" tIns="0" bIns="0" anchor="ctr">
            <a:noAutofit/>
          </a:bodyPr>
          <a:p>
            <a:pPr algn="ctr"/>
            <a:endParaRPr b="0" lang="pl-PL"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67480"/>
            <a:ext cx="8229240" cy="1398600"/>
          </a:xfrm>
          <a:prstGeom prst="rect">
            <a:avLst/>
          </a:prstGeom>
        </p:spPr>
        <p:txBody>
          <a:bodyPr lIns="0" rIns="0" tIns="0" bIns="0" anchor="ctr">
            <a:noAutofit/>
          </a:bodyPr>
          <a:p>
            <a:endParaRPr b="0" lang="pl-PL" sz="1800" spc="-1" strike="noStrike">
              <a:solidFill>
                <a:srgbClr val="ffffff"/>
              </a:solidFill>
              <a:latin typeface="Century Gothic"/>
            </a:endParaRPr>
          </a:p>
        </p:txBody>
      </p:sp>
      <p:sp>
        <p:nvSpPr>
          <p:cNvPr id="19" name="PlaceHolder 2"/>
          <p:cNvSpPr>
            <a:spLocks noGrp="1"/>
          </p:cNvSpPr>
          <p:nvPr>
            <p:ph type="body"/>
          </p:nvPr>
        </p:nvSpPr>
        <p:spPr>
          <a:xfrm>
            <a:off x="457200" y="1882800"/>
            <a:ext cx="4015800" cy="218052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20" name="PlaceHolder 3"/>
          <p:cNvSpPr>
            <a:spLocks noGrp="1"/>
          </p:cNvSpPr>
          <p:nvPr>
            <p:ph type="body"/>
          </p:nvPr>
        </p:nvSpPr>
        <p:spPr>
          <a:xfrm>
            <a:off x="4674240" y="1882800"/>
            <a:ext cx="4015800" cy="457164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21" name="PlaceHolder 4"/>
          <p:cNvSpPr>
            <a:spLocks noGrp="1"/>
          </p:cNvSpPr>
          <p:nvPr>
            <p:ph type="body"/>
          </p:nvPr>
        </p:nvSpPr>
        <p:spPr>
          <a:xfrm>
            <a:off x="457200" y="4271040"/>
            <a:ext cx="4015800" cy="2180520"/>
          </a:xfrm>
          <a:prstGeom prst="rect">
            <a:avLst/>
          </a:prstGeom>
        </p:spPr>
        <p:txBody>
          <a:bodyPr lIns="0" rIns="0" tIns="0" bIns="0">
            <a:normAutofit/>
          </a:bodyPr>
          <a:p>
            <a:endParaRPr b="0" lang="pl-PL" sz="3000" spc="-1" strike="noStrike">
              <a:solidFill>
                <a:srgbClr val="ffffff"/>
              </a:solidFill>
              <a:latin typeface="Century Gothic"/>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67480"/>
            <a:ext cx="8229240" cy="1398600"/>
          </a:xfrm>
          <a:prstGeom prst="rect">
            <a:avLst/>
          </a:prstGeom>
        </p:spPr>
        <p:txBody>
          <a:bodyPr lIns="0" rIns="0" tIns="0" bIns="0" anchor="ctr">
            <a:noAutofit/>
          </a:bodyPr>
          <a:p>
            <a:endParaRPr b="0" lang="pl-PL" sz="1800" spc="-1" strike="noStrike">
              <a:solidFill>
                <a:srgbClr val="ffffff"/>
              </a:solidFill>
              <a:latin typeface="Century Gothic"/>
            </a:endParaRPr>
          </a:p>
        </p:txBody>
      </p:sp>
      <p:sp>
        <p:nvSpPr>
          <p:cNvPr id="23" name="PlaceHolder 2"/>
          <p:cNvSpPr>
            <a:spLocks noGrp="1"/>
          </p:cNvSpPr>
          <p:nvPr>
            <p:ph type="body"/>
          </p:nvPr>
        </p:nvSpPr>
        <p:spPr>
          <a:xfrm>
            <a:off x="457200" y="1882800"/>
            <a:ext cx="4015800" cy="457164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24" name="PlaceHolder 3"/>
          <p:cNvSpPr>
            <a:spLocks noGrp="1"/>
          </p:cNvSpPr>
          <p:nvPr>
            <p:ph type="body"/>
          </p:nvPr>
        </p:nvSpPr>
        <p:spPr>
          <a:xfrm>
            <a:off x="4674240" y="1882800"/>
            <a:ext cx="4015800" cy="218052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25" name="PlaceHolder 4"/>
          <p:cNvSpPr>
            <a:spLocks noGrp="1"/>
          </p:cNvSpPr>
          <p:nvPr>
            <p:ph type="body"/>
          </p:nvPr>
        </p:nvSpPr>
        <p:spPr>
          <a:xfrm>
            <a:off x="4674240" y="4271040"/>
            <a:ext cx="4015800" cy="2180520"/>
          </a:xfrm>
          <a:prstGeom prst="rect">
            <a:avLst/>
          </a:prstGeom>
        </p:spPr>
        <p:txBody>
          <a:bodyPr lIns="0" rIns="0" tIns="0" bIns="0">
            <a:normAutofit/>
          </a:bodyPr>
          <a:p>
            <a:endParaRPr b="0" lang="pl-PL" sz="3000" spc="-1" strike="noStrike">
              <a:solidFill>
                <a:srgbClr val="ffffff"/>
              </a:solidFill>
              <a:latin typeface="Century Gothic"/>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67480"/>
            <a:ext cx="8229240" cy="1398600"/>
          </a:xfrm>
          <a:prstGeom prst="rect">
            <a:avLst/>
          </a:prstGeom>
        </p:spPr>
        <p:txBody>
          <a:bodyPr lIns="0" rIns="0" tIns="0" bIns="0" anchor="ctr">
            <a:noAutofit/>
          </a:bodyPr>
          <a:p>
            <a:endParaRPr b="0" lang="pl-PL" sz="1800" spc="-1" strike="noStrike">
              <a:solidFill>
                <a:srgbClr val="ffffff"/>
              </a:solidFill>
              <a:latin typeface="Century Gothic"/>
            </a:endParaRPr>
          </a:p>
        </p:txBody>
      </p:sp>
      <p:sp>
        <p:nvSpPr>
          <p:cNvPr id="27" name="PlaceHolder 2"/>
          <p:cNvSpPr>
            <a:spLocks noGrp="1"/>
          </p:cNvSpPr>
          <p:nvPr>
            <p:ph type="body"/>
          </p:nvPr>
        </p:nvSpPr>
        <p:spPr>
          <a:xfrm>
            <a:off x="457200" y="1882800"/>
            <a:ext cx="4015800" cy="218052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28" name="PlaceHolder 3"/>
          <p:cNvSpPr>
            <a:spLocks noGrp="1"/>
          </p:cNvSpPr>
          <p:nvPr>
            <p:ph type="body"/>
          </p:nvPr>
        </p:nvSpPr>
        <p:spPr>
          <a:xfrm>
            <a:off x="4674240" y="1882800"/>
            <a:ext cx="4015800" cy="2180520"/>
          </a:xfrm>
          <a:prstGeom prst="rect">
            <a:avLst/>
          </a:prstGeom>
        </p:spPr>
        <p:txBody>
          <a:bodyPr lIns="0" rIns="0" tIns="0" bIns="0">
            <a:normAutofit/>
          </a:bodyPr>
          <a:p>
            <a:endParaRPr b="0" lang="pl-PL" sz="3000" spc="-1" strike="noStrike">
              <a:solidFill>
                <a:srgbClr val="ffffff"/>
              </a:solidFill>
              <a:latin typeface="Century Gothic"/>
            </a:endParaRPr>
          </a:p>
        </p:txBody>
      </p:sp>
      <p:sp>
        <p:nvSpPr>
          <p:cNvPr id="29" name="PlaceHolder 4"/>
          <p:cNvSpPr>
            <a:spLocks noGrp="1"/>
          </p:cNvSpPr>
          <p:nvPr>
            <p:ph type="body"/>
          </p:nvPr>
        </p:nvSpPr>
        <p:spPr>
          <a:xfrm>
            <a:off x="457200" y="4271040"/>
            <a:ext cx="8229240" cy="2180520"/>
          </a:xfrm>
          <a:prstGeom prst="rect">
            <a:avLst/>
          </a:prstGeom>
        </p:spPr>
        <p:txBody>
          <a:bodyPr lIns="0" rIns="0" tIns="0" bIns="0">
            <a:normAutofit/>
          </a:bodyPr>
          <a:p>
            <a:endParaRPr b="0" lang="pl-PL" sz="3000" spc="-1" strike="noStrike">
              <a:solidFill>
                <a:srgbClr val="ffffff"/>
              </a:solidFill>
              <a:latin typeface="Century Gothic"/>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4a4a4a"/>
            </a:gs>
            <a:gs pos="100000">
              <a:srgbClr val="626262"/>
            </a:gs>
          </a:gsLst>
          <a:lin ang="5400000"/>
        </a:gradFill>
      </p:bgPr>
    </p:bg>
    <p:spTree>
      <p:nvGrpSpPr>
        <p:cNvPr id="1" name=""/>
        <p:cNvGrpSpPr/>
        <p:nvPr/>
      </p:nvGrpSpPr>
      <p:grpSpPr>
        <a:xfrm>
          <a:off x="0" y="0"/>
          <a:ext cx="0" cy="0"/>
          <a:chOff x="0" y="0"/>
          <a:chExt cx="0" cy="0"/>
        </a:xfrm>
      </p:grpSpPr>
      <p:sp>
        <p:nvSpPr>
          <p:cNvPr id="0" name="CustomShape 1"/>
          <p:cNvSpPr/>
          <p:nvPr/>
        </p:nvSpPr>
        <p:spPr>
          <a:xfrm>
            <a:off x="7200" y="14040"/>
            <a:ext cx="9129600" cy="6836400"/>
          </a:xfrm>
          <a:prstGeom prst="rtTriangle">
            <a:avLst/>
          </a:prstGeom>
          <a:gradFill rotWithShape="0">
            <a:gsLst>
              <a:gs pos="0">
                <a:srgbClr val="d2d2d2">
                  <a:alpha val="10196"/>
                </a:srgbClr>
              </a:gs>
              <a:gs pos="100000">
                <a:srgbClr val="d2d2d2">
                  <a:alpha val="1176"/>
                </a:srgbClr>
              </a:gs>
            </a:gsLst>
            <a:lin ang="7998000"/>
          </a:gradFill>
          <a:ln>
            <a:noFill/>
          </a:ln>
          <a:effectLst>
            <a:outerShdw algn="t" blurRad="63500" dir="14693110" dist="25445" rotWithShape="0">
              <a:srgbClr val="000000">
                <a:alpha val="50000"/>
              </a:srgbClr>
            </a:outerShdw>
          </a:effectLst>
        </p:spPr>
        <p:style>
          <a:lnRef idx="3">
            <a:schemeClr val="lt1"/>
          </a:lnRef>
          <a:fillRef idx="1">
            <a:schemeClr val="accent1"/>
          </a:fillRef>
          <a:effectRef idx="1">
            <a:schemeClr val="accent1"/>
          </a:effectRef>
          <a:fontRef idx="minor"/>
        </p:style>
      </p:sp>
      <p:sp>
        <p:nvSpPr>
          <p:cNvPr id="1" name="Line 2"/>
          <p:cNvSpPr/>
          <p:nvPr/>
        </p:nvSpPr>
        <p:spPr>
          <a:xfrm>
            <a:off x="0" y="6840"/>
            <a:ext cx="9136800" cy="6843960"/>
          </a:xfrm>
          <a:prstGeom prst="line">
            <a:avLst/>
          </a:prstGeom>
          <a:ln cap="rnd" w="5000">
            <a:solidFill>
              <a:schemeClr val="bg2">
                <a:tint val="55000"/>
                <a:satMod val="200000"/>
                <a:alpha val="35000"/>
              </a:schemeClr>
            </a:solidFill>
            <a:round/>
          </a:ln>
        </p:spPr>
        <p:style>
          <a:lnRef idx="2">
            <a:schemeClr val="accent1"/>
          </a:lnRef>
          <a:fillRef idx="0">
            <a:schemeClr val="accent1"/>
          </a:fillRef>
          <a:effectRef idx="1">
            <a:schemeClr val="accent1"/>
          </a:effectRef>
          <a:fontRef idx="minor"/>
        </p:style>
      </p:sp>
      <p:sp>
        <p:nvSpPr>
          <p:cNvPr id="2" name="Line 3"/>
          <p:cNvSpPr/>
          <p:nvPr/>
        </p:nvSpPr>
        <p:spPr>
          <a:xfrm flipH="1">
            <a:off x="6468480" y="4948200"/>
            <a:ext cx="2673000" cy="1900080"/>
          </a:xfrm>
          <a:prstGeom prst="line">
            <a:avLst/>
          </a:prstGeom>
          <a:ln cap="rnd" w="6000">
            <a:solidFill>
              <a:schemeClr val="bg2">
                <a:tint val="50000"/>
                <a:satMod val="200000"/>
                <a:alpha val="45000"/>
              </a:schemeClr>
            </a:solidFill>
            <a:round/>
          </a:ln>
        </p:spPr>
        <p:style>
          <a:lnRef idx="2">
            <a:schemeClr val="accent1"/>
          </a:lnRef>
          <a:fillRef idx="0">
            <a:schemeClr val="accent1"/>
          </a:fillRef>
          <a:effectRef idx="1">
            <a:schemeClr val="accent1"/>
          </a:effectRef>
          <a:fontRef idx="minor"/>
        </p:style>
      </p:sp>
      <p:sp>
        <p:nvSpPr>
          <p:cNvPr id="3" name="CustomShape 4"/>
          <p:cNvSpPr/>
          <p:nvPr/>
        </p:nvSpPr>
        <p:spPr>
          <a:xfrm rot="16200000">
            <a:off x="7554240" y="5254560"/>
            <a:ext cx="1892520" cy="1293840"/>
          </a:xfrm>
          <a:prstGeom prst="triangle">
            <a:avLst>
              <a:gd name="adj" fmla="val 51323"/>
            </a:avLst>
          </a:prstGeom>
          <a:gradFill rotWithShape="0">
            <a:gsLst>
              <a:gs pos="0">
                <a:srgbClr val="b7014c"/>
              </a:gs>
              <a:gs pos="100000">
                <a:srgbClr val="ff388c"/>
              </a:gs>
            </a:gsLst>
            <a:lin ang="10098000"/>
          </a:gradFill>
          <a:ln>
            <a:noFill/>
          </a:ln>
          <a:effectLst>
            <a:outerShdw algn="t" blurRad="63500" dir="14693110" dist="25445" rotWithShape="0">
              <a:srgbClr val="000000">
                <a:alpha val="50000"/>
              </a:srgbClr>
            </a:outerShdw>
          </a:effectLst>
        </p:spPr>
        <p:style>
          <a:lnRef idx="3">
            <a:schemeClr val="lt1"/>
          </a:lnRef>
          <a:fillRef idx="1">
            <a:schemeClr val="accent1"/>
          </a:fillRef>
          <a:effectRef idx="1">
            <a:schemeClr val="accent1"/>
          </a:effectRef>
          <a:fontRef idx="minor"/>
        </p:style>
      </p:sp>
      <p:sp>
        <p:nvSpPr>
          <p:cNvPr id="4" name="PlaceHolder 5"/>
          <p:cNvSpPr>
            <a:spLocks noGrp="1"/>
          </p:cNvSpPr>
          <p:nvPr>
            <p:ph type="title"/>
          </p:nvPr>
        </p:nvSpPr>
        <p:spPr>
          <a:xfrm>
            <a:off x="540720" y="776160"/>
            <a:ext cx="8062560" cy="1469520"/>
          </a:xfrm>
          <a:prstGeom prst="rect">
            <a:avLst/>
          </a:prstGeom>
        </p:spPr>
        <p:txBody>
          <a:bodyPr lIns="90000" rIns="90000" tIns="45000" bIns="45000" anchor="b">
            <a:normAutofit/>
          </a:bodyPr>
          <a:p>
            <a:pPr marL="484560" algn="r">
              <a:lnSpc>
                <a:spcPct val="100000"/>
              </a:lnSpc>
            </a:pPr>
            <a:r>
              <a:rPr b="0" lang="pl-PL" sz="4400" spc="-1" strike="noStrike">
                <a:solidFill>
                  <a:srgbClr val="d26785"/>
                </a:solidFill>
                <a:latin typeface="Century Gothic"/>
              </a:rPr>
              <a:t>Kliknij, aby edytować styl</a:t>
            </a:r>
            <a:endParaRPr b="0" lang="pl-PL" sz="4400" spc="-1" strike="noStrike">
              <a:solidFill>
                <a:srgbClr val="ffffff"/>
              </a:solidFill>
              <a:latin typeface="Century Gothic"/>
            </a:endParaRPr>
          </a:p>
        </p:txBody>
      </p:sp>
      <p:sp>
        <p:nvSpPr>
          <p:cNvPr id="5" name="PlaceHolder 6"/>
          <p:cNvSpPr>
            <a:spLocks noGrp="1"/>
          </p:cNvSpPr>
          <p:nvPr>
            <p:ph type="dt"/>
          </p:nvPr>
        </p:nvSpPr>
        <p:spPr>
          <a:xfrm>
            <a:off x="1371600" y="6012720"/>
            <a:ext cx="5790960" cy="364680"/>
          </a:xfrm>
          <a:prstGeom prst="rect">
            <a:avLst/>
          </a:prstGeom>
        </p:spPr>
        <p:txBody>
          <a:bodyPr lIns="90000" rIns="90000" tIns="0" bIns="0">
            <a:noAutofit/>
          </a:bodyPr>
          <a:p>
            <a:pPr algn="r">
              <a:lnSpc>
                <a:spcPct val="100000"/>
              </a:lnSpc>
            </a:pPr>
            <a:fld id="{9A3707BC-527A-4D05-9A8B-86902DA71B2D}" type="datetime">
              <a:rPr b="0" lang="pl-PL" sz="1000" spc="-1" strike="noStrike">
                <a:solidFill>
                  <a:srgbClr val="ffffff"/>
                </a:solidFill>
                <a:latin typeface="Century Gothic"/>
              </a:rPr>
              <a:t>20-12-13</a:t>
            </a:fld>
            <a:endParaRPr b="0" lang="pl-PL" sz="1000" spc="-1" strike="noStrike">
              <a:latin typeface="Times New Roman"/>
            </a:endParaRPr>
          </a:p>
        </p:txBody>
      </p:sp>
      <p:sp>
        <p:nvSpPr>
          <p:cNvPr id="6" name="PlaceHolder 7"/>
          <p:cNvSpPr>
            <a:spLocks noGrp="1"/>
          </p:cNvSpPr>
          <p:nvPr>
            <p:ph type="ftr"/>
          </p:nvPr>
        </p:nvSpPr>
        <p:spPr>
          <a:xfrm>
            <a:off x="1371600" y="5650560"/>
            <a:ext cx="5790960" cy="364680"/>
          </a:xfrm>
          <a:prstGeom prst="rect">
            <a:avLst/>
          </a:prstGeom>
        </p:spPr>
        <p:txBody>
          <a:bodyPr lIns="90000" rIns="90000" tIns="0" bIns="0" anchor="b">
            <a:noAutofit/>
          </a:bodyPr>
          <a:p>
            <a:endParaRPr b="0" lang="pl-PL" sz="2400" spc="-1" strike="noStrike">
              <a:latin typeface="Times New Roman"/>
            </a:endParaRPr>
          </a:p>
        </p:txBody>
      </p:sp>
      <p:sp>
        <p:nvSpPr>
          <p:cNvPr id="7" name="PlaceHolder 8"/>
          <p:cNvSpPr>
            <a:spLocks noGrp="1"/>
          </p:cNvSpPr>
          <p:nvPr>
            <p:ph type="sldNum"/>
          </p:nvPr>
        </p:nvSpPr>
        <p:spPr>
          <a:xfrm>
            <a:off x="8392320" y="5752440"/>
            <a:ext cx="502560" cy="364680"/>
          </a:xfrm>
          <a:prstGeom prst="rect">
            <a:avLst/>
          </a:prstGeom>
        </p:spPr>
        <p:txBody>
          <a:bodyPr lIns="90000" rIns="90000" tIns="45000" bIns="45000" anchor="ctr">
            <a:noAutofit/>
          </a:bodyPr>
          <a:p>
            <a:pPr algn="ctr">
              <a:lnSpc>
                <a:spcPct val="100000"/>
              </a:lnSpc>
            </a:pPr>
            <a:fld id="{39D19C00-8435-43D5-AE71-A5D639A3044F}" type="slidenum">
              <a:rPr b="0" lang="pl-PL" sz="1300" spc="-1" strike="noStrike">
                <a:solidFill>
                  <a:srgbClr val="ffffff"/>
                </a:solidFill>
                <a:latin typeface="Century Gothic"/>
              </a:rPr>
              <a:t>&lt;numer&gt;</a:t>
            </a:fld>
            <a:endParaRPr b="0" lang="pl-PL" sz="1300" spc="-1" strike="noStrike">
              <a:latin typeface="Times New Roman"/>
            </a:endParaRPr>
          </a:p>
        </p:txBody>
      </p:sp>
      <p:sp>
        <p:nvSpPr>
          <p:cNvPr id="8" name="PlaceHolder 9"/>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l-PL" sz="3000" spc="-1" strike="noStrike">
                <a:solidFill>
                  <a:srgbClr val="ffffff"/>
                </a:solidFill>
                <a:latin typeface="Century Gothic"/>
              </a:rPr>
              <a:t>Kliknij, aby edytować format tekstu konspektu</a:t>
            </a:r>
            <a:endParaRPr b="0" lang="pl-PL" sz="3000" spc="-1" strike="noStrike">
              <a:solidFill>
                <a:srgbClr val="ffffff"/>
              </a:solidFill>
              <a:latin typeface="Century Gothic"/>
            </a:endParaRPr>
          </a:p>
          <a:p>
            <a:pPr lvl="1" marL="864000" indent="-324000">
              <a:spcBef>
                <a:spcPts val="1134"/>
              </a:spcBef>
              <a:buClr>
                <a:srgbClr val="000000"/>
              </a:buClr>
              <a:buSzPct val="75000"/>
              <a:buFont typeface="Symbol" charset="2"/>
              <a:buChar char=""/>
            </a:pPr>
            <a:r>
              <a:rPr b="0" lang="pl-PL" sz="2400" spc="-1" strike="noStrike">
                <a:solidFill>
                  <a:srgbClr val="ffffff"/>
                </a:solidFill>
                <a:latin typeface="Century Gothic"/>
              </a:rPr>
              <a:t>Drugi poziom konspektu</a:t>
            </a:r>
            <a:endParaRPr b="0" lang="pl-PL" sz="2400" spc="-1" strike="noStrike">
              <a:solidFill>
                <a:srgbClr val="ffffff"/>
              </a:solidFill>
              <a:latin typeface="Century Gothic"/>
            </a:endParaRPr>
          </a:p>
          <a:p>
            <a:pPr lvl="2" marL="1296000" indent="-288000">
              <a:spcBef>
                <a:spcPts val="850"/>
              </a:spcBef>
              <a:buClr>
                <a:srgbClr val="000000"/>
              </a:buClr>
              <a:buSzPct val="45000"/>
              <a:buFont typeface="Wingdings" charset="2"/>
              <a:buChar char=""/>
            </a:pPr>
            <a:r>
              <a:rPr b="0" lang="pl-PL" sz="2000" spc="-1" strike="noStrike">
                <a:solidFill>
                  <a:srgbClr val="ffffff"/>
                </a:solidFill>
                <a:latin typeface="Century Gothic"/>
              </a:rPr>
              <a:t>Trzeci poziom konspektu</a:t>
            </a:r>
            <a:endParaRPr b="0" lang="pl-PL" sz="2000" spc="-1" strike="noStrike">
              <a:solidFill>
                <a:srgbClr val="ffffff"/>
              </a:solidFill>
              <a:latin typeface="Century Gothic"/>
            </a:endParaRPr>
          </a:p>
          <a:p>
            <a:pPr lvl="3" marL="1728000" indent="-216000">
              <a:spcBef>
                <a:spcPts val="567"/>
              </a:spcBef>
              <a:buClr>
                <a:srgbClr val="000000"/>
              </a:buClr>
              <a:buSzPct val="75000"/>
              <a:buFont typeface="Symbol" charset="2"/>
              <a:buChar char=""/>
            </a:pPr>
            <a:r>
              <a:rPr b="0" lang="pl-PL" sz="1900" spc="-1" strike="noStrike">
                <a:solidFill>
                  <a:srgbClr val="ffffff"/>
                </a:solidFill>
                <a:latin typeface="Century Gothic"/>
              </a:rPr>
              <a:t>Czwarty poziom konspektu</a:t>
            </a:r>
            <a:endParaRPr b="0" lang="pl-PL" sz="1900" spc="-1" strike="noStrike">
              <a:solidFill>
                <a:srgbClr val="ffffff"/>
              </a:solidFill>
              <a:latin typeface="Century Gothic"/>
            </a:endParaRPr>
          </a:p>
          <a:p>
            <a:pPr lvl="4" marL="2160000" indent="-216000">
              <a:spcBef>
                <a:spcPts val="283"/>
              </a:spcBef>
              <a:buClr>
                <a:srgbClr val="000000"/>
              </a:buClr>
              <a:buSzPct val="45000"/>
              <a:buFont typeface="Wingdings" charset="2"/>
              <a:buChar char=""/>
            </a:pPr>
            <a:r>
              <a:rPr b="0" lang="pl-PL" sz="2000" spc="-1" strike="noStrike">
                <a:solidFill>
                  <a:srgbClr val="ffffff"/>
                </a:solidFill>
                <a:latin typeface="Century Gothic"/>
              </a:rPr>
              <a:t>Piąty poziom konspektu</a:t>
            </a:r>
            <a:endParaRPr b="0" lang="pl-PL" sz="2000" spc="-1" strike="noStrike">
              <a:solidFill>
                <a:srgbClr val="ffffff"/>
              </a:solidFill>
              <a:latin typeface="Century Gothic"/>
            </a:endParaRPr>
          </a:p>
          <a:p>
            <a:pPr lvl="5" marL="2592000" indent="-216000">
              <a:spcBef>
                <a:spcPts val="283"/>
              </a:spcBef>
              <a:buClr>
                <a:srgbClr val="000000"/>
              </a:buClr>
              <a:buSzPct val="45000"/>
              <a:buFont typeface="Wingdings" charset="2"/>
              <a:buChar char=""/>
            </a:pPr>
            <a:r>
              <a:rPr b="0" lang="pl-PL" sz="2000" spc="-1" strike="noStrike">
                <a:solidFill>
                  <a:srgbClr val="ffffff"/>
                </a:solidFill>
                <a:latin typeface="Century Gothic"/>
              </a:rPr>
              <a:t>Szósty poziom konspektu</a:t>
            </a:r>
            <a:endParaRPr b="0" lang="pl-PL" sz="2000" spc="-1" strike="noStrike">
              <a:solidFill>
                <a:srgbClr val="ffffff"/>
              </a:solidFill>
              <a:latin typeface="Century Gothic"/>
            </a:endParaRPr>
          </a:p>
          <a:p>
            <a:pPr lvl="6" marL="3024000" indent="-216000">
              <a:spcBef>
                <a:spcPts val="283"/>
              </a:spcBef>
              <a:buClr>
                <a:srgbClr val="000000"/>
              </a:buClr>
              <a:buSzPct val="45000"/>
              <a:buFont typeface="Wingdings" charset="2"/>
              <a:buChar char=""/>
            </a:pPr>
            <a:r>
              <a:rPr b="0" lang="pl-PL" sz="2000" spc="-1" strike="noStrike">
                <a:solidFill>
                  <a:srgbClr val="ffffff"/>
                </a:solidFill>
                <a:latin typeface="Century Gothic"/>
              </a:rPr>
              <a:t>Siódmy poziom konspektu</a:t>
            </a:r>
            <a:endParaRPr b="0" lang="pl-PL" sz="2000" spc="-1" strike="noStrike">
              <a:solidFill>
                <a:srgbClr val="ffffff"/>
              </a:solidFill>
              <a:latin typeface="Century Gothic"/>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4a4a4a"/>
            </a:gs>
            <a:gs pos="100000">
              <a:srgbClr val="626262"/>
            </a:gs>
          </a:gsLst>
          <a:lin ang="5400000"/>
        </a:gradFill>
      </p:bgPr>
    </p:bg>
    <p:spTree>
      <p:nvGrpSpPr>
        <p:cNvPr id="1" name=""/>
        <p:cNvGrpSpPr/>
        <p:nvPr/>
      </p:nvGrpSpPr>
      <p:grpSpPr>
        <a:xfrm>
          <a:off x="0" y="0"/>
          <a:ext cx="0" cy="0"/>
          <a:chOff x="0" y="0"/>
          <a:chExt cx="0" cy="0"/>
        </a:xfrm>
      </p:grpSpPr>
      <p:sp>
        <p:nvSpPr>
          <p:cNvPr id="45" name="CustomShape 1"/>
          <p:cNvSpPr/>
          <p:nvPr/>
        </p:nvSpPr>
        <p:spPr>
          <a:xfrm>
            <a:off x="7200" y="14040"/>
            <a:ext cx="9129600" cy="6836400"/>
          </a:xfrm>
          <a:prstGeom prst="rtTriangle">
            <a:avLst/>
          </a:prstGeom>
          <a:gradFill rotWithShape="0">
            <a:gsLst>
              <a:gs pos="0">
                <a:srgbClr val="d2d2d2">
                  <a:alpha val="10196"/>
                </a:srgbClr>
              </a:gs>
              <a:gs pos="100000">
                <a:srgbClr val="d2d2d2">
                  <a:alpha val="1176"/>
                </a:srgbClr>
              </a:gs>
            </a:gsLst>
            <a:lin ang="7998000"/>
          </a:gradFill>
          <a:ln>
            <a:noFill/>
          </a:ln>
          <a:effectLst>
            <a:outerShdw algn="t" blurRad="63500" dir="14693110" dist="25445" rotWithShape="0">
              <a:srgbClr val="000000">
                <a:alpha val="50000"/>
              </a:srgbClr>
            </a:outerShdw>
          </a:effectLst>
        </p:spPr>
        <p:style>
          <a:lnRef idx="3">
            <a:schemeClr val="lt1"/>
          </a:lnRef>
          <a:fillRef idx="1">
            <a:schemeClr val="accent1"/>
          </a:fillRef>
          <a:effectRef idx="1">
            <a:schemeClr val="accent1"/>
          </a:effectRef>
          <a:fontRef idx="minor"/>
        </p:style>
      </p:sp>
      <p:sp>
        <p:nvSpPr>
          <p:cNvPr id="46" name="Line 2"/>
          <p:cNvSpPr/>
          <p:nvPr/>
        </p:nvSpPr>
        <p:spPr>
          <a:xfrm>
            <a:off x="0" y="6840"/>
            <a:ext cx="9136800" cy="6843960"/>
          </a:xfrm>
          <a:prstGeom prst="line">
            <a:avLst/>
          </a:prstGeom>
          <a:ln cap="rnd" w="5000">
            <a:solidFill>
              <a:schemeClr val="bg2">
                <a:tint val="55000"/>
                <a:satMod val="200000"/>
                <a:alpha val="35000"/>
              </a:schemeClr>
            </a:solidFill>
            <a:round/>
          </a:ln>
        </p:spPr>
        <p:style>
          <a:lnRef idx="2">
            <a:schemeClr val="accent1"/>
          </a:lnRef>
          <a:fillRef idx="0">
            <a:schemeClr val="accent1"/>
          </a:fillRef>
          <a:effectRef idx="1">
            <a:schemeClr val="accent1"/>
          </a:effectRef>
          <a:fontRef idx="minor"/>
        </p:style>
      </p:sp>
      <p:sp>
        <p:nvSpPr>
          <p:cNvPr id="47" name="Line 3"/>
          <p:cNvSpPr/>
          <p:nvPr/>
        </p:nvSpPr>
        <p:spPr>
          <a:xfrm flipH="1">
            <a:off x="6468480" y="4948200"/>
            <a:ext cx="2673000" cy="1900080"/>
          </a:xfrm>
          <a:prstGeom prst="line">
            <a:avLst/>
          </a:prstGeom>
          <a:ln cap="rnd" w="6000">
            <a:solidFill>
              <a:schemeClr val="bg2">
                <a:tint val="50000"/>
                <a:satMod val="200000"/>
                <a:alpha val="45000"/>
              </a:schemeClr>
            </a:solidFill>
            <a:round/>
          </a:ln>
        </p:spPr>
        <p:style>
          <a:lnRef idx="2">
            <a:schemeClr val="accent1"/>
          </a:lnRef>
          <a:fillRef idx="0">
            <a:schemeClr val="accent1"/>
          </a:fillRef>
          <a:effectRef idx="1">
            <a:schemeClr val="accent1"/>
          </a:effectRef>
          <a:fontRef idx="minor"/>
        </p:style>
      </p:sp>
      <p:sp>
        <p:nvSpPr>
          <p:cNvPr id="48" name="PlaceHolder 4"/>
          <p:cNvSpPr>
            <a:spLocks noGrp="1"/>
          </p:cNvSpPr>
          <p:nvPr>
            <p:ph type="title"/>
          </p:nvPr>
        </p:nvSpPr>
        <p:spPr>
          <a:xfrm>
            <a:off x="457200" y="267480"/>
            <a:ext cx="8229240" cy="1398600"/>
          </a:xfrm>
          <a:prstGeom prst="rect">
            <a:avLst/>
          </a:prstGeom>
        </p:spPr>
        <p:txBody>
          <a:bodyPr lIns="90000" rIns="90000" tIns="45000" bIns="45000" anchor="ctr">
            <a:noAutofit/>
          </a:bodyPr>
          <a:p>
            <a:pPr marL="484560">
              <a:lnSpc>
                <a:spcPct val="100000"/>
              </a:lnSpc>
            </a:pPr>
            <a:r>
              <a:rPr b="0" lang="pl-PL" sz="4200" spc="-1" strike="noStrike">
                <a:solidFill>
                  <a:srgbClr val="d26785"/>
                </a:solidFill>
                <a:latin typeface="Century Gothic"/>
              </a:rPr>
              <a:t>Kliknij, aby edytować styl</a:t>
            </a:r>
            <a:endParaRPr b="0" lang="pl-PL" sz="4200" spc="-1" strike="noStrike">
              <a:solidFill>
                <a:srgbClr val="ffffff"/>
              </a:solidFill>
              <a:latin typeface="Century Gothic"/>
            </a:endParaRPr>
          </a:p>
        </p:txBody>
      </p:sp>
      <p:sp>
        <p:nvSpPr>
          <p:cNvPr id="49" name="PlaceHolder 5"/>
          <p:cNvSpPr>
            <a:spLocks noGrp="1"/>
          </p:cNvSpPr>
          <p:nvPr>
            <p:ph type="body"/>
          </p:nvPr>
        </p:nvSpPr>
        <p:spPr>
          <a:xfrm>
            <a:off x="457200" y="1882800"/>
            <a:ext cx="8229240" cy="4571640"/>
          </a:xfrm>
          <a:prstGeom prst="rect">
            <a:avLst/>
          </a:prstGeom>
        </p:spPr>
        <p:txBody>
          <a:bodyPr lIns="90000" rIns="90000" tIns="45000" bIns="45000">
            <a:noAutofit/>
          </a:bodyPr>
          <a:p>
            <a:pPr marL="448200" indent="-383760">
              <a:lnSpc>
                <a:spcPct val="100000"/>
              </a:lnSpc>
              <a:spcBef>
                <a:spcPts val="601"/>
              </a:spcBef>
              <a:buClr>
                <a:srgbClr val="ff388c"/>
              </a:buClr>
              <a:buSzPct val="80000"/>
              <a:buFont typeface="Wingdings 2" charset="2"/>
              <a:buChar char=""/>
            </a:pPr>
            <a:r>
              <a:rPr b="0" lang="pl-PL" sz="3000" spc="-1" strike="noStrike">
                <a:solidFill>
                  <a:srgbClr val="ffffff"/>
                </a:solidFill>
                <a:latin typeface="Century Gothic"/>
              </a:rPr>
              <a:t>Kliknij, aby edytować style wzorca tekstu</a:t>
            </a:r>
            <a:endParaRPr b="0" lang="pl-PL" sz="3000" spc="-1" strike="noStrike">
              <a:solidFill>
                <a:srgbClr val="ffffff"/>
              </a:solidFill>
              <a:latin typeface="Century Gothic"/>
            </a:endParaRPr>
          </a:p>
          <a:p>
            <a:pPr lvl="1" marL="822960" indent="-285480">
              <a:lnSpc>
                <a:spcPct val="100000"/>
              </a:lnSpc>
              <a:spcBef>
                <a:spcPts val="519"/>
              </a:spcBef>
              <a:buClr>
                <a:srgbClr val="ff388c"/>
              </a:buClr>
              <a:buSzPct val="95000"/>
              <a:buFont typeface="Verdana"/>
              <a:buChar char="›"/>
            </a:pPr>
            <a:r>
              <a:rPr b="0" lang="pl-PL" sz="2600" spc="-1" strike="noStrike">
                <a:solidFill>
                  <a:srgbClr val="ffffff"/>
                </a:solidFill>
                <a:latin typeface="Century Gothic"/>
              </a:rPr>
              <a:t>Drugi poziom</a:t>
            </a:r>
            <a:endParaRPr b="0" lang="pl-PL" sz="2600" spc="-1" strike="noStrike">
              <a:solidFill>
                <a:srgbClr val="ffffff"/>
              </a:solidFill>
              <a:latin typeface="Century Gothic"/>
            </a:endParaRPr>
          </a:p>
          <a:p>
            <a:pPr lvl="2" marL="1106280" indent="-228240">
              <a:lnSpc>
                <a:spcPct val="100000"/>
              </a:lnSpc>
              <a:spcBef>
                <a:spcPts val="479"/>
              </a:spcBef>
              <a:buClr>
                <a:srgbClr val="ff388c"/>
              </a:buClr>
              <a:buFont typeface="Wingdings 2" charset="2"/>
              <a:buChar char=""/>
            </a:pPr>
            <a:r>
              <a:rPr b="0" lang="pl-PL" sz="2400" spc="-1" strike="noStrike">
                <a:solidFill>
                  <a:srgbClr val="ffffff"/>
                </a:solidFill>
                <a:latin typeface="Century Gothic"/>
              </a:rPr>
              <a:t>Trzeci poziom</a:t>
            </a:r>
            <a:endParaRPr b="0" lang="pl-PL" sz="2400" spc="-1" strike="noStrike">
              <a:solidFill>
                <a:srgbClr val="ffffff"/>
              </a:solidFill>
              <a:latin typeface="Century Gothic"/>
            </a:endParaRPr>
          </a:p>
          <a:p>
            <a:pPr lvl="3" marL="1371600" indent="-209880">
              <a:lnSpc>
                <a:spcPct val="100000"/>
              </a:lnSpc>
              <a:spcBef>
                <a:spcPts val="400"/>
              </a:spcBef>
              <a:buClr>
                <a:srgbClr val="ff388c"/>
              </a:buClr>
              <a:buFont typeface="Wingdings 2" charset="2"/>
              <a:buChar char=""/>
            </a:pPr>
            <a:r>
              <a:rPr b="0" lang="pl-PL" sz="2000" spc="-1" strike="noStrike">
                <a:solidFill>
                  <a:srgbClr val="ffffff"/>
                </a:solidFill>
                <a:latin typeface="Century Gothic"/>
              </a:rPr>
              <a:t>Czwarty poziom</a:t>
            </a:r>
            <a:endParaRPr b="0" lang="pl-PL" sz="2000" spc="-1" strike="noStrike">
              <a:solidFill>
                <a:srgbClr val="ffffff"/>
              </a:solidFill>
              <a:latin typeface="Century Gothic"/>
            </a:endParaRPr>
          </a:p>
          <a:p>
            <a:pPr lvl="4" marL="1600200" indent="-209880">
              <a:lnSpc>
                <a:spcPct val="100000"/>
              </a:lnSpc>
              <a:spcBef>
                <a:spcPts val="380"/>
              </a:spcBef>
              <a:buClr>
                <a:srgbClr val="ff90b2"/>
              </a:buClr>
              <a:buFont typeface="Wingdings 2" charset="2"/>
              <a:buChar char=""/>
            </a:pPr>
            <a:r>
              <a:rPr b="0" lang="pl-PL" sz="1900" spc="-1" strike="noStrike">
                <a:solidFill>
                  <a:srgbClr val="ffffff"/>
                </a:solidFill>
                <a:latin typeface="Century Gothic"/>
              </a:rPr>
              <a:t>Piąty poziom</a:t>
            </a:r>
            <a:endParaRPr b="0" lang="pl-PL" sz="1900" spc="-1" strike="noStrike">
              <a:solidFill>
                <a:srgbClr val="ffffff"/>
              </a:solidFill>
              <a:latin typeface="Century Gothic"/>
            </a:endParaRPr>
          </a:p>
        </p:txBody>
      </p:sp>
      <p:sp>
        <p:nvSpPr>
          <p:cNvPr id="50" name="PlaceHolder 6"/>
          <p:cNvSpPr>
            <a:spLocks noGrp="1"/>
          </p:cNvSpPr>
          <p:nvPr>
            <p:ph type="dt"/>
          </p:nvPr>
        </p:nvSpPr>
        <p:spPr>
          <a:xfrm>
            <a:off x="4791600" y="6480000"/>
            <a:ext cx="2133360" cy="301320"/>
          </a:xfrm>
          <a:prstGeom prst="rect">
            <a:avLst/>
          </a:prstGeom>
        </p:spPr>
        <p:txBody>
          <a:bodyPr lIns="90000" rIns="90000" tIns="45000" bIns="45000" anchor="b">
            <a:noAutofit/>
          </a:bodyPr>
          <a:p>
            <a:pPr>
              <a:lnSpc>
                <a:spcPct val="100000"/>
              </a:lnSpc>
            </a:pPr>
            <a:fld id="{F0D49A97-3CC0-4DBE-8C40-CD2C290882A1}" type="datetime">
              <a:rPr b="0" lang="pl-PL" sz="1000" spc="-1" strike="noStrike">
                <a:solidFill>
                  <a:srgbClr val="ffffff"/>
                </a:solidFill>
                <a:latin typeface="Century Gothic"/>
              </a:rPr>
              <a:t>20-12-13</a:t>
            </a:fld>
            <a:endParaRPr b="0" lang="pl-PL" sz="1000" spc="-1" strike="noStrike">
              <a:latin typeface="Times New Roman"/>
            </a:endParaRPr>
          </a:p>
        </p:txBody>
      </p:sp>
      <p:sp>
        <p:nvSpPr>
          <p:cNvPr id="51" name="PlaceHolder 7"/>
          <p:cNvSpPr>
            <a:spLocks noGrp="1"/>
          </p:cNvSpPr>
          <p:nvPr>
            <p:ph type="ftr"/>
          </p:nvPr>
        </p:nvSpPr>
        <p:spPr>
          <a:xfrm>
            <a:off x="457200" y="6481080"/>
            <a:ext cx="4259520" cy="300600"/>
          </a:xfrm>
          <a:prstGeom prst="rect">
            <a:avLst/>
          </a:prstGeom>
        </p:spPr>
        <p:txBody>
          <a:bodyPr lIns="90000" rIns="90000" tIns="45000" bIns="45000" anchor="b">
            <a:noAutofit/>
          </a:bodyPr>
          <a:p>
            <a:endParaRPr b="0" lang="pl-PL" sz="2400" spc="-1" strike="noStrike">
              <a:latin typeface="Times New Roman"/>
            </a:endParaRPr>
          </a:p>
        </p:txBody>
      </p:sp>
      <p:sp>
        <p:nvSpPr>
          <p:cNvPr id="52" name="PlaceHolder 8"/>
          <p:cNvSpPr>
            <a:spLocks noGrp="1"/>
          </p:cNvSpPr>
          <p:nvPr>
            <p:ph type="sldNum"/>
          </p:nvPr>
        </p:nvSpPr>
        <p:spPr>
          <a:xfrm>
            <a:off x="7589520" y="6481080"/>
            <a:ext cx="502560" cy="301320"/>
          </a:xfrm>
          <a:prstGeom prst="rect">
            <a:avLst/>
          </a:prstGeom>
        </p:spPr>
        <p:txBody>
          <a:bodyPr lIns="90000" rIns="90000" tIns="45000" bIns="45000" anchor="b">
            <a:noAutofit/>
          </a:bodyPr>
          <a:p>
            <a:pPr algn="ctr">
              <a:lnSpc>
                <a:spcPct val="100000"/>
              </a:lnSpc>
            </a:pPr>
            <a:fld id="{FB4F6D89-B493-4D9E-A77D-1F4B7FBBAE0C}" type="slidenum">
              <a:rPr b="0" lang="pl-PL" sz="1200" spc="-1" strike="noStrike">
                <a:solidFill>
                  <a:srgbClr val="ffffff"/>
                </a:solidFill>
                <a:latin typeface="Century Gothic"/>
              </a:rPr>
              <a:t>&lt;numer&gt;</a:t>
            </a:fld>
            <a:endParaRPr b="0" lang="pl-PL"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slideLayout" Target="../slideLayouts/slideLayout13.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image" Target="../media/image9.jpeg"/><Relationship Id="rId4"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TextShape 1"/>
          <p:cNvSpPr txBox="1"/>
          <p:nvPr/>
        </p:nvSpPr>
        <p:spPr>
          <a:xfrm>
            <a:off x="1403640" y="164160"/>
            <a:ext cx="6400440" cy="1752120"/>
          </a:xfrm>
          <a:prstGeom prst="rect">
            <a:avLst/>
          </a:prstGeom>
          <a:noFill/>
          <a:ln w="0">
            <a:noFill/>
          </a:ln>
        </p:spPr>
        <p:txBody>
          <a:bodyPr lIns="90000" rIns="90000" tIns="45000" bIns="45000">
            <a:normAutofit/>
          </a:bodyPr>
          <a:p>
            <a:pPr algn="ctr">
              <a:lnSpc>
                <a:spcPct val="100000"/>
              </a:lnSpc>
              <a:tabLst>
                <a:tab algn="l" pos="0"/>
              </a:tabLst>
            </a:pPr>
            <a:r>
              <a:rPr b="1" lang="pl-PL" sz="4000" spc="-1" strike="noStrike">
                <a:solidFill>
                  <a:srgbClr val="87bbff"/>
                </a:solidFill>
                <a:latin typeface="comic"/>
              </a:rPr>
              <a:t>Zawody wykonywane w porcie</a:t>
            </a:r>
            <a:endParaRPr b="0" lang="pl-PL" sz="4000" spc="-1" strike="noStrike">
              <a:latin typeface="Arial"/>
            </a:endParaRPr>
          </a:p>
        </p:txBody>
      </p:sp>
      <p:pic>
        <p:nvPicPr>
          <p:cNvPr id="96" name="Picture 2" descr="Nowy rekord wielkości statku z ładunkiem w porcie Gdynia należy do Frontier  Jacaranda | PortalMorski.pl"/>
          <p:cNvPicPr/>
          <p:nvPr/>
        </p:nvPicPr>
        <p:blipFill>
          <a:blip r:embed="rId1"/>
          <a:stretch/>
        </p:blipFill>
        <p:spPr>
          <a:xfrm flipH="1">
            <a:off x="323640" y="1484640"/>
            <a:ext cx="8424720" cy="4656240"/>
          </a:xfrm>
          <a:prstGeom prst="rect">
            <a:avLst/>
          </a:prstGeom>
          <a:ln w="0">
            <a:noFill/>
          </a:ln>
        </p:spPr>
      </p:pic>
      <p:sp>
        <p:nvSpPr>
          <p:cNvPr id="97" name="CustomShape 2"/>
          <p:cNvSpPr/>
          <p:nvPr/>
        </p:nvSpPr>
        <p:spPr>
          <a:xfrm>
            <a:off x="5004000" y="6381360"/>
            <a:ext cx="3744000" cy="4561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pl-PL" sz="2400" spc="-1" strike="noStrike">
                <a:solidFill>
                  <a:srgbClr val="ffffff"/>
                </a:solidFill>
                <a:latin typeface="Century Gothic"/>
              </a:rPr>
              <a:t>Oliwier Matyja 6B</a:t>
            </a:r>
            <a:endParaRPr b="0" lang="pl-PL" sz="2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txBox="1"/>
          <p:nvPr/>
        </p:nvSpPr>
        <p:spPr>
          <a:xfrm>
            <a:off x="320040" y="-99360"/>
            <a:ext cx="8229240" cy="1398600"/>
          </a:xfrm>
          <a:prstGeom prst="rect">
            <a:avLst/>
          </a:prstGeom>
          <a:noFill/>
          <a:ln w="0">
            <a:noFill/>
          </a:ln>
        </p:spPr>
        <p:txBody>
          <a:bodyPr lIns="90000" rIns="90000" tIns="45000" bIns="45000" anchor="ctr">
            <a:normAutofit/>
          </a:bodyPr>
          <a:p>
            <a:pPr marL="484560" algn="ctr">
              <a:lnSpc>
                <a:spcPct val="100000"/>
              </a:lnSpc>
            </a:pPr>
            <a:r>
              <a:rPr b="1" lang="pl-PL" sz="5400" spc="-1" strike="noStrike">
                <a:solidFill>
                  <a:srgbClr val="87bbff"/>
                </a:solidFill>
                <a:latin typeface="comic"/>
              </a:rPr>
              <a:t>SZTAUER</a:t>
            </a:r>
            <a:endParaRPr b="0" lang="pl-PL" sz="5400" spc="-1" strike="noStrike">
              <a:solidFill>
                <a:srgbClr val="ffffff"/>
              </a:solidFill>
              <a:latin typeface="Century Gothic"/>
            </a:endParaRPr>
          </a:p>
        </p:txBody>
      </p:sp>
      <p:sp>
        <p:nvSpPr>
          <p:cNvPr id="99" name="CustomShape 2"/>
          <p:cNvSpPr/>
          <p:nvPr/>
        </p:nvSpPr>
        <p:spPr>
          <a:xfrm>
            <a:off x="467640" y="1556640"/>
            <a:ext cx="8136720" cy="913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pl-PL" sz="1800" spc="-1" strike="noStrike">
                <a:solidFill>
                  <a:srgbClr val="ffffff"/>
                </a:solidFill>
                <a:latin typeface="Century Gothic"/>
              </a:rPr>
              <a:t>Wykwalifikowany robotnik portowy zajmujący się załadunkiem towarów drobnicowych na statek, jego rozmieszczaniem w ładowniach i wyładowywaniem. Prace te to sztauowanie i rozsztauowanie</a:t>
            </a:r>
            <a:r>
              <a:rPr b="0" lang="pl-PL" sz="1800" spc="-1" strike="noStrike">
                <a:solidFill>
                  <a:srgbClr val="ffffff"/>
                </a:solidFill>
                <a:latin typeface="Century Gothic"/>
              </a:rPr>
              <a:t>.</a:t>
            </a:r>
            <a:endParaRPr b="0" lang="pl-PL" sz="1800" spc="-1" strike="noStrike">
              <a:latin typeface="Arial"/>
            </a:endParaRPr>
          </a:p>
        </p:txBody>
      </p:sp>
      <p:pic>
        <p:nvPicPr>
          <p:cNvPr id="100" name="Obraz 6" descr=""/>
          <p:cNvPicPr/>
          <p:nvPr/>
        </p:nvPicPr>
        <p:blipFill>
          <a:blip r:embed="rId1"/>
          <a:stretch/>
        </p:blipFill>
        <p:spPr>
          <a:xfrm>
            <a:off x="293400" y="4212720"/>
            <a:ext cx="3657240" cy="2529360"/>
          </a:xfrm>
          <a:prstGeom prst="rect">
            <a:avLst/>
          </a:prstGeom>
          <a:ln w="0">
            <a:noFill/>
          </a:ln>
        </p:spPr>
      </p:pic>
      <p:pic>
        <p:nvPicPr>
          <p:cNvPr id="101" name="Obraz 8" descr=""/>
          <p:cNvPicPr/>
          <p:nvPr/>
        </p:nvPicPr>
        <p:blipFill>
          <a:blip r:embed="rId2"/>
          <a:stretch/>
        </p:blipFill>
        <p:spPr>
          <a:xfrm>
            <a:off x="5364000" y="4276080"/>
            <a:ext cx="3600360" cy="2402640"/>
          </a:xfrm>
          <a:prstGeom prst="rect">
            <a:avLst/>
          </a:prstGeom>
          <a:ln w="0">
            <a:noFill/>
          </a:ln>
        </p:spPr>
      </p:pic>
      <p:pic>
        <p:nvPicPr>
          <p:cNvPr id="102" name="Obraz 10" descr=""/>
          <p:cNvPicPr/>
          <p:nvPr/>
        </p:nvPicPr>
        <p:blipFill>
          <a:blip r:embed="rId3"/>
          <a:stretch/>
        </p:blipFill>
        <p:spPr>
          <a:xfrm>
            <a:off x="3492000" y="2853000"/>
            <a:ext cx="2351160" cy="35388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3" name="Obraz 5" descr=""/>
          <p:cNvPicPr/>
          <p:nvPr/>
        </p:nvPicPr>
        <p:blipFill>
          <a:blip r:embed="rId1"/>
          <a:stretch/>
        </p:blipFill>
        <p:spPr>
          <a:xfrm>
            <a:off x="0" y="3760560"/>
            <a:ext cx="3074760" cy="3074760"/>
          </a:xfrm>
          <a:prstGeom prst="rect">
            <a:avLst/>
          </a:prstGeom>
          <a:ln w="0">
            <a:noFill/>
          </a:ln>
        </p:spPr>
      </p:pic>
      <p:pic>
        <p:nvPicPr>
          <p:cNvPr id="104" name="Obraz 6" descr=""/>
          <p:cNvPicPr/>
          <p:nvPr/>
        </p:nvPicPr>
        <p:blipFill>
          <a:blip r:embed="rId2"/>
          <a:stretch/>
        </p:blipFill>
        <p:spPr>
          <a:xfrm>
            <a:off x="323640" y="153720"/>
            <a:ext cx="2664000" cy="3520800"/>
          </a:xfrm>
          <a:prstGeom prst="rect">
            <a:avLst/>
          </a:prstGeom>
          <a:ln w="0">
            <a:noFill/>
          </a:ln>
        </p:spPr>
      </p:pic>
      <p:sp>
        <p:nvSpPr>
          <p:cNvPr id="105" name="CustomShape 1"/>
          <p:cNvSpPr/>
          <p:nvPr/>
        </p:nvSpPr>
        <p:spPr>
          <a:xfrm>
            <a:off x="3120120" y="764640"/>
            <a:ext cx="5832360" cy="53024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pl-PL" sz="1800" spc="-1" strike="noStrike">
                <a:solidFill>
                  <a:srgbClr val="ffffff"/>
                </a:solidFill>
                <a:latin typeface="Century Gothic"/>
              </a:rPr>
              <a:t>Aż do pojawienia się kontenerowców  w latach 60. XX wieku sztauerzy zajmowali się wszelkim przeładunkiem towarów w portach i ich mocowaniem na statkach. Od tego czasu część przedsiębiorstw przeładunkowych (w Niemczech określanych jako </a:t>
            </a:r>
            <a:r>
              <a:rPr b="1" i="1" lang="pl-PL" sz="1800" spc="-1" strike="noStrike">
                <a:solidFill>
                  <a:srgbClr val="ffffff"/>
                </a:solidFill>
                <a:latin typeface="Century Gothic"/>
              </a:rPr>
              <a:t>Stauerei</a:t>
            </a:r>
            <a:r>
              <a:rPr b="1" lang="pl-PL" sz="1800" spc="-1" strike="noStrike">
                <a:solidFill>
                  <a:srgbClr val="ffffff"/>
                </a:solidFill>
                <a:latin typeface="Century Gothic"/>
              </a:rPr>
              <a:t>) wyspecjalizowała się w przeładunku z kontenerów na samochody ciężarowe i wagony (oraz odwrotnie). </a:t>
            </a:r>
            <a:endParaRPr b="0" lang="pl-PL" sz="1800" spc="-1" strike="noStrike">
              <a:latin typeface="Arial"/>
            </a:endParaRPr>
          </a:p>
          <a:p>
            <a:pPr>
              <a:lnSpc>
                <a:spcPct val="100000"/>
              </a:lnSpc>
            </a:pPr>
            <a:r>
              <a:rPr b="1" lang="pl-PL" sz="1800" spc="-1" strike="noStrike">
                <a:solidFill>
                  <a:srgbClr val="ffffff"/>
                </a:solidFill>
                <a:latin typeface="Century Gothic"/>
              </a:rPr>
              <a:t>	</a:t>
            </a:r>
            <a:r>
              <a:rPr b="1" lang="pl-PL" sz="1800" spc="-1" strike="noStrike">
                <a:solidFill>
                  <a:srgbClr val="ffffff"/>
                </a:solidFill>
                <a:latin typeface="Century Gothic"/>
              </a:rPr>
              <a:t>Klasyczny zawód sztauera jest w związku ze zmianami w konstrukcji statków i urządzeń portowych stopniowo wypierany przez inne zawody, takie jak operator dźwigu. Ponieważ drobnicę taką jak np. świeże banany przewozi się najczęściej na paletach, przeładunek przez sztauerów zwykle nie odbywa się ręcznie, lecz za użyciem podnośników widłowych o nośności do kilkudziesięciu ton. Przy wyładunku drobnica ustawiana jest na pokładzie lub w ładowni tak, aby efektywnie wykorzystać pracę dźwigów portowych.</a:t>
            </a:r>
            <a:endParaRPr b="0" lang="pl-PL"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1281960" y="95760"/>
            <a:ext cx="4824000" cy="1540440"/>
          </a:xfrm>
          <a:prstGeom prst="rect">
            <a:avLst/>
          </a:prstGeom>
          <a:noFill/>
          <a:ln w="0">
            <a:noFill/>
          </a:ln>
        </p:spPr>
        <p:txBody>
          <a:bodyPr lIns="90000" rIns="90000" tIns="45000" bIns="45000">
            <a:normAutofit/>
          </a:bodyPr>
          <a:p>
            <a:pPr algn="ctr">
              <a:lnSpc>
                <a:spcPct val="100000"/>
              </a:lnSpc>
              <a:spcBef>
                <a:spcPts val="961"/>
              </a:spcBef>
              <a:tabLst>
                <a:tab algn="l" pos="0"/>
              </a:tabLst>
            </a:pPr>
            <a:r>
              <a:rPr b="1" lang="pl-PL" sz="4800" spc="-1" strike="noStrike">
                <a:solidFill>
                  <a:srgbClr val="87bbff"/>
                </a:solidFill>
                <a:latin typeface="comic"/>
              </a:rPr>
              <a:t>KAPITAN PORTU</a:t>
            </a:r>
            <a:endParaRPr b="0" lang="pl-PL" sz="4800" spc="-1" strike="noStrike">
              <a:solidFill>
                <a:srgbClr val="ffffff"/>
              </a:solidFill>
              <a:latin typeface="Century Gothic"/>
            </a:endParaRPr>
          </a:p>
        </p:txBody>
      </p:sp>
      <p:pic>
        <p:nvPicPr>
          <p:cNvPr id="107" name="Obraz 3" descr=""/>
          <p:cNvPicPr/>
          <p:nvPr/>
        </p:nvPicPr>
        <p:blipFill>
          <a:blip r:embed="rId1"/>
          <a:stretch/>
        </p:blipFill>
        <p:spPr>
          <a:xfrm>
            <a:off x="395640" y="3357000"/>
            <a:ext cx="4244040" cy="2697480"/>
          </a:xfrm>
          <a:prstGeom prst="rect">
            <a:avLst/>
          </a:prstGeom>
          <a:ln w="0">
            <a:noFill/>
          </a:ln>
        </p:spPr>
      </p:pic>
      <p:sp>
        <p:nvSpPr>
          <p:cNvPr id="108" name="CustomShape 2"/>
          <p:cNvSpPr/>
          <p:nvPr/>
        </p:nvSpPr>
        <p:spPr>
          <a:xfrm>
            <a:off x="-1800" y="1124640"/>
            <a:ext cx="7391520" cy="1736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pl-PL" sz="1800" spc="-1" strike="noStrike">
                <a:solidFill>
                  <a:srgbClr val="ffffff"/>
                </a:solidFill>
                <a:latin typeface="Century Gothic"/>
              </a:rPr>
              <a:t>W Polsce urzędnik urzędu morskiego stojący na czele kapitanatu portu. Wymagania jakie są stawiane kapitanom portu to: </a:t>
            </a:r>
            <a:endParaRPr b="0" lang="pl-PL" sz="1800" spc="-1" strike="noStrike">
              <a:latin typeface="Arial"/>
            </a:endParaRPr>
          </a:p>
          <a:p>
            <a:pPr marL="285840" indent="-285480">
              <a:lnSpc>
                <a:spcPct val="100000"/>
              </a:lnSpc>
              <a:buClr>
                <a:srgbClr val="ffffff"/>
              </a:buClr>
              <a:buFont typeface="Arial"/>
              <a:buChar char="•"/>
            </a:pPr>
            <a:r>
              <a:rPr b="1" lang="pl-PL" sz="1800" spc="-1" strike="noStrike">
                <a:solidFill>
                  <a:srgbClr val="ffffff"/>
                </a:solidFill>
                <a:latin typeface="Century Gothic"/>
              </a:rPr>
              <a:t>posiadanie dyplomu kapitana żeglugi wielkiej, </a:t>
            </a:r>
            <a:endParaRPr b="0" lang="pl-PL" sz="1800" spc="-1" strike="noStrike">
              <a:latin typeface="Arial"/>
            </a:endParaRPr>
          </a:p>
          <a:p>
            <a:pPr marL="285840" indent="-285480">
              <a:lnSpc>
                <a:spcPct val="100000"/>
              </a:lnSpc>
              <a:buClr>
                <a:srgbClr val="ffffff"/>
              </a:buClr>
              <a:buFont typeface="Arial"/>
              <a:buChar char="•"/>
            </a:pPr>
            <a:r>
              <a:rPr b="1" lang="pl-PL" sz="1800" spc="-1" strike="noStrike">
                <a:solidFill>
                  <a:srgbClr val="ffffff"/>
                </a:solidFill>
                <a:latin typeface="Century Gothic"/>
              </a:rPr>
              <a:t>wykształcenie wyższe oraz znajomość najważniejszych przepisów obowiązujących naszą administrację morską. </a:t>
            </a:r>
            <a:endParaRPr b="0" lang="pl-PL" sz="1800" spc="-1" strike="noStrike">
              <a:latin typeface="Arial"/>
            </a:endParaRPr>
          </a:p>
          <a:p>
            <a:pPr>
              <a:lnSpc>
                <a:spcPct val="100000"/>
              </a:lnSpc>
            </a:pPr>
            <a:r>
              <a:rPr b="1" lang="pl-PL" sz="1800" spc="-1" strike="noStrike">
                <a:solidFill>
                  <a:srgbClr val="ffffff"/>
                </a:solidFill>
                <a:latin typeface="Century Gothic"/>
              </a:rPr>
              <a:t>Stanowisko jest obsadzane na zasadzie rozstrzygnięcia konkursu.</a:t>
            </a:r>
            <a:endParaRPr b="0" lang="pl-PL" sz="1800" spc="-1" strike="noStrike">
              <a:latin typeface="Arial"/>
            </a:endParaRPr>
          </a:p>
        </p:txBody>
      </p:sp>
      <p:pic>
        <p:nvPicPr>
          <p:cNvPr id="109" name="Obraz 5" descr=""/>
          <p:cNvPicPr/>
          <p:nvPr/>
        </p:nvPicPr>
        <p:blipFill>
          <a:blip r:embed="rId2"/>
          <a:stretch/>
        </p:blipFill>
        <p:spPr>
          <a:xfrm>
            <a:off x="7420680" y="106560"/>
            <a:ext cx="1552680" cy="2601000"/>
          </a:xfrm>
          <a:prstGeom prst="rect">
            <a:avLst/>
          </a:prstGeom>
          <a:ln w="0">
            <a:noFill/>
          </a:ln>
        </p:spPr>
      </p:pic>
      <p:pic>
        <p:nvPicPr>
          <p:cNvPr id="110" name="Obraz 7" descr=""/>
          <p:cNvPicPr/>
          <p:nvPr/>
        </p:nvPicPr>
        <p:blipFill>
          <a:blip r:embed="rId3"/>
          <a:stretch/>
        </p:blipFill>
        <p:spPr>
          <a:xfrm>
            <a:off x="5076000" y="3357000"/>
            <a:ext cx="3557520" cy="26751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683640" y="692640"/>
            <a:ext cx="7488360" cy="2592000"/>
          </a:xfrm>
          <a:prstGeom prst="rect">
            <a:avLst/>
          </a:prstGeom>
          <a:noFill/>
          <a:ln w="0">
            <a:noFill/>
          </a:ln>
        </p:spPr>
        <p:txBody>
          <a:bodyPr lIns="90000" rIns="90000" tIns="45000" bIns="45000">
            <a:noAutofit/>
          </a:bodyPr>
          <a:p>
            <a:pPr>
              <a:lnSpc>
                <a:spcPct val="100000"/>
              </a:lnSpc>
              <a:spcBef>
                <a:spcPts val="360"/>
              </a:spcBef>
              <a:tabLst>
                <a:tab algn="l" pos="0"/>
              </a:tabLst>
            </a:pPr>
            <a:r>
              <a:rPr b="1" lang="pl-PL" sz="1800" spc="-1" strike="noStrike">
                <a:solidFill>
                  <a:srgbClr val="ffffff"/>
                </a:solidFill>
                <a:latin typeface="Century Gothic"/>
              </a:rPr>
              <a:t>W wielu państwach kapitan portu jest urzędnikiem odpowiedzialnym za:</a:t>
            </a:r>
            <a:endParaRPr b="0" lang="pl-PL" sz="1800" spc="-1" strike="noStrike">
              <a:solidFill>
                <a:srgbClr val="ffffff"/>
              </a:solidFill>
              <a:latin typeface="Century Gothic"/>
            </a:endParaRPr>
          </a:p>
          <a:p>
            <a:pPr marL="448200" indent="-383760">
              <a:lnSpc>
                <a:spcPct val="100000"/>
              </a:lnSpc>
              <a:spcBef>
                <a:spcPts val="360"/>
              </a:spcBef>
              <a:buClr>
                <a:srgbClr val="ff388c"/>
              </a:buClr>
              <a:buSzPct val="80000"/>
              <a:buFont typeface="Wingdings 2" charset="2"/>
              <a:buChar char=""/>
              <a:tabLst>
                <a:tab algn="l" pos="0"/>
              </a:tabLst>
            </a:pPr>
            <a:r>
              <a:rPr b="1" lang="pl-PL" sz="1800" spc="-1" strike="noStrike">
                <a:solidFill>
                  <a:srgbClr val="ffffff"/>
                </a:solidFill>
                <a:latin typeface="Century Gothic"/>
              </a:rPr>
              <a:t>przestrzeganie przepisów portowych i morskich danego państwa,</a:t>
            </a:r>
            <a:endParaRPr b="0" lang="pl-PL" sz="1800" spc="-1" strike="noStrike">
              <a:solidFill>
                <a:srgbClr val="ffffff"/>
              </a:solidFill>
              <a:latin typeface="Century Gothic"/>
            </a:endParaRPr>
          </a:p>
          <a:p>
            <a:pPr marL="448200" indent="-383760">
              <a:lnSpc>
                <a:spcPct val="100000"/>
              </a:lnSpc>
              <a:spcBef>
                <a:spcPts val="360"/>
              </a:spcBef>
              <a:buClr>
                <a:srgbClr val="ff388c"/>
              </a:buClr>
              <a:buSzPct val="80000"/>
              <a:buFont typeface="Wingdings 2" charset="2"/>
              <a:buChar char=""/>
              <a:tabLst>
                <a:tab algn="l" pos="0"/>
              </a:tabLst>
            </a:pPr>
            <a:r>
              <a:rPr b="1" lang="pl-PL" sz="1800" spc="-1" strike="noStrike">
                <a:solidFill>
                  <a:srgbClr val="ffffff"/>
                </a:solidFill>
                <a:latin typeface="Century Gothic"/>
              </a:rPr>
              <a:t> </a:t>
            </a:r>
            <a:r>
              <a:rPr b="1" lang="pl-PL" sz="1800" spc="-1" strike="noStrike">
                <a:solidFill>
                  <a:srgbClr val="ffffff"/>
                </a:solidFill>
                <a:latin typeface="Century Gothic"/>
              </a:rPr>
              <a:t>bezpieczeństwo żeglugi w porcie oraz przyległym akwenie,</a:t>
            </a:r>
            <a:endParaRPr b="0" lang="pl-PL" sz="1800" spc="-1" strike="noStrike">
              <a:solidFill>
                <a:srgbClr val="ffffff"/>
              </a:solidFill>
              <a:latin typeface="Century Gothic"/>
            </a:endParaRPr>
          </a:p>
          <a:p>
            <a:pPr marL="448200" indent="-383760">
              <a:lnSpc>
                <a:spcPct val="100000"/>
              </a:lnSpc>
              <a:spcBef>
                <a:spcPts val="360"/>
              </a:spcBef>
              <a:buClr>
                <a:srgbClr val="ff388c"/>
              </a:buClr>
              <a:buSzPct val="80000"/>
              <a:buFont typeface="Wingdings 2" charset="2"/>
              <a:buChar char=""/>
              <a:tabLst>
                <a:tab algn="l" pos="0"/>
              </a:tabLst>
            </a:pPr>
            <a:r>
              <a:rPr b="1" lang="pl-PL" sz="1800" spc="-1" strike="noStrike">
                <a:solidFill>
                  <a:srgbClr val="ffffff"/>
                </a:solidFill>
                <a:latin typeface="Century Gothic"/>
              </a:rPr>
              <a:t> </a:t>
            </a:r>
            <a:r>
              <a:rPr b="1" lang="pl-PL" sz="1800" spc="-1" strike="noStrike">
                <a:solidFill>
                  <a:srgbClr val="ffffff"/>
                </a:solidFill>
                <a:latin typeface="Century Gothic"/>
              </a:rPr>
              <a:t>zarządza ruchem statków - rejestruje je, sprawdza ich dokumenty, kwalifikacje załóg, ustala zasady ochrony przeciwpożarowej</a:t>
            </a:r>
            <a:endParaRPr b="0" lang="pl-PL" sz="1800" spc="-1" strike="noStrike">
              <a:solidFill>
                <a:srgbClr val="ffffff"/>
              </a:solidFill>
              <a:latin typeface="Century Gothic"/>
            </a:endParaRPr>
          </a:p>
        </p:txBody>
      </p:sp>
      <p:pic>
        <p:nvPicPr>
          <p:cNvPr id="112" name="Obraz 3" descr=""/>
          <p:cNvPicPr/>
          <p:nvPr/>
        </p:nvPicPr>
        <p:blipFill>
          <a:blip r:embed="rId1"/>
          <a:stretch/>
        </p:blipFill>
        <p:spPr>
          <a:xfrm>
            <a:off x="435600" y="3789000"/>
            <a:ext cx="3611520" cy="2708640"/>
          </a:xfrm>
          <a:prstGeom prst="rect">
            <a:avLst/>
          </a:prstGeom>
          <a:ln w="0">
            <a:noFill/>
          </a:ln>
        </p:spPr>
      </p:pic>
      <p:pic>
        <p:nvPicPr>
          <p:cNvPr id="113" name="Obraz 4" descr=""/>
          <p:cNvPicPr/>
          <p:nvPr/>
        </p:nvPicPr>
        <p:blipFill>
          <a:blip r:embed="rId2"/>
          <a:stretch/>
        </p:blipFill>
        <p:spPr>
          <a:xfrm>
            <a:off x="4447800" y="3285000"/>
            <a:ext cx="4437360" cy="29520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Shape 1"/>
          <p:cNvSpPr txBox="1"/>
          <p:nvPr/>
        </p:nvSpPr>
        <p:spPr>
          <a:xfrm>
            <a:off x="475560" y="116640"/>
            <a:ext cx="8229240" cy="681840"/>
          </a:xfrm>
          <a:prstGeom prst="rect">
            <a:avLst/>
          </a:prstGeom>
          <a:noFill/>
          <a:ln w="0">
            <a:noFill/>
          </a:ln>
        </p:spPr>
        <p:txBody>
          <a:bodyPr lIns="90000" rIns="90000" tIns="45000" bIns="45000">
            <a:noAutofit/>
          </a:bodyPr>
          <a:p>
            <a:pPr marL="64080" algn="ctr">
              <a:lnSpc>
                <a:spcPct val="100000"/>
              </a:lnSpc>
              <a:spcBef>
                <a:spcPts val="720"/>
              </a:spcBef>
              <a:tabLst>
                <a:tab algn="l" pos="0"/>
              </a:tabLst>
            </a:pPr>
            <a:r>
              <a:rPr b="1" lang="pl-PL" sz="3600" spc="-1" strike="noStrike">
                <a:solidFill>
                  <a:srgbClr val="87bbff"/>
                </a:solidFill>
                <a:latin typeface="comic"/>
              </a:rPr>
              <a:t>Inne zawody wykonywane w  porcie to m.in</a:t>
            </a:r>
            <a:endParaRPr b="0" lang="pl-PL" sz="3600" spc="-1" strike="noStrike">
              <a:solidFill>
                <a:srgbClr val="ffffff"/>
              </a:solidFill>
              <a:latin typeface="Century Gothic"/>
            </a:endParaRPr>
          </a:p>
        </p:txBody>
      </p:sp>
      <p:pic>
        <p:nvPicPr>
          <p:cNvPr id="115" name="Obraz 3" descr=""/>
          <p:cNvPicPr/>
          <p:nvPr/>
        </p:nvPicPr>
        <p:blipFill>
          <a:blip r:embed="rId1"/>
          <a:stretch/>
        </p:blipFill>
        <p:spPr>
          <a:xfrm>
            <a:off x="497880" y="2111400"/>
            <a:ext cx="3123720" cy="1885320"/>
          </a:xfrm>
          <a:prstGeom prst="rect">
            <a:avLst/>
          </a:prstGeom>
          <a:ln w="0">
            <a:noFill/>
          </a:ln>
        </p:spPr>
      </p:pic>
      <p:sp>
        <p:nvSpPr>
          <p:cNvPr id="116" name="CustomShape 2"/>
          <p:cNvSpPr/>
          <p:nvPr/>
        </p:nvSpPr>
        <p:spPr>
          <a:xfrm>
            <a:off x="1069560" y="1630800"/>
            <a:ext cx="1872000" cy="8211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pl-PL" sz="2400" spc="-1" strike="noStrike">
                <a:solidFill>
                  <a:srgbClr val="ffffff"/>
                </a:solidFill>
                <a:latin typeface="Century Gothic"/>
              </a:rPr>
              <a:t>pilot morski</a:t>
            </a:r>
            <a:endParaRPr b="0" lang="pl-PL" sz="2400" spc="-1" strike="noStrike">
              <a:latin typeface="Arial"/>
            </a:endParaRPr>
          </a:p>
        </p:txBody>
      </p:sp>
      <p:pic>
        <p:nvPicPr>
          <p:cNvPr id="117" name="Obraz 6" descr=""/>
          <p:cNvPicPr/>
          <p:nvPr/>
        </p:nvPicPr>
        <p:blipFill>
          <a:blip r:embed="rId2"/>
          <a:stretch/>
        </p:blipFill>
        <p:spPr>
          <a:xfrm>
            <a:off x="4418280" y="1630800"/>
            <a:ext cx="3043440" cy="2279520"/>
          </a:xfrm>
          <a:prstGeom prst="rect">
            <a:avLst/>
          </a:prstGeom>
          <a:ln w="0">
            <a:noFill/>
          </a:ln>
        </p:spPr>
      </p:pic>
      <p:sp>
        <p:nvSpPr>
          <p:cNvPr id="118" name="CustomShape 3"/>
          <p:cNvSpPr/>
          <p:nvPr/>
        </p:nvSpPr>
        <p:spPr>
          <a:xfrm>
            <a:off x="4860000" y="1253880"/>
            <a:ext cx="2129760" cy="4561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pl-PL" sz="2400" spc="-1" strike="noStrike">
                <a:solidFill>
                  <a:srgbClr val="ffffff"/>
                </a:solidFill>
                <a:latin typeface="Century Gothic"/>
              </a:rPr>
              <a:t>cumownik</a:t>
            </a:r>
            <a:endParaRPr b="0" lang="pl-PL" sz="2400" spc="-1" strike="noStrike">
              <a:latin typeface="Arial"/>
            </a:endParaRPr>
          </a:p>
        </p:txBody>
      </p:sp>
      <p:pic>
        <p:nvPicPr>
          <p:cNvPr id="119" name="Obraz 8" descr=""/>
          <p:cNvPicPr/>
          <p:nvPr/>
        </p:nvPicPr>
        <p:blipFill>
          <a:blip r:embed="rId3"/>
          <a:stretch/>
        </p:blipFill>
        <p:spPr>
          <a:xfrm>
            <a:off x="102960" y="4585320"/>
            <a:ext cx="2974680" cy="2135520"/>
          </a:xfrm>
          <a:prstGeom prst="rect">
            <a:avLst/>
          </a:prstGeom>
          <a:ln w="0">
            <a:noFill/>
          </a:ln>
        </p:spPr>
      </p:pic>
      <p:pic>
        <p:nvPicPr>
          <p:cNvPr id="120" name="Obraz 9" descr=""/>
          <p:cNvPicPr/>
          <p:nvPr/>
        </p:nvPicPr>
        <p:blipFill>
          <a:blip r:embed="rId4"/>
          <a:stretch/>
        </p:blipFill>
        <p:spPr>
          <a:xfrm>
            <a:off x="3078000" y="4585320"/>
            <a:ext cx="2609640" cy="2135520"/>
          </a:xfrm>
          <a:prstGeom prst="rect">
            <a:avLst/>
          </a:prstGeom>
          <a:ln w="0">
            <a:noFill/>
          </a:ln>
        </p:spPr>
      </p:pic>
      <p:sp>
        <p:nvSpPr>
          <p:cNvPr id="121" name="CustomShape 4"/>
          <p:cNvSpPr/>
          <p:nvPr/>
        </p:nvSpPr>
        <p:spPr>
          <a:xfrm>
            <a:off x="2206440" y="4188240"/>
            <a:ext cx="2160000" cy="4561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pl-PL" sz="2400" spc="-1" strike="noStrike">
                <a:solidFill>
                  <a:srgbClr val="ffffff"/>
                </a:solidFill>
                <a:latin typeface="Century Gothic"/>
              </a:rPr>
              <a:t>marynarze</a:t>
            </a:r>
            <a:endParaRPr b="0" lang="pl-PL" sz="2400" spc="-1" strike="noStrike">
              <a:latin typeface="Arial"/>
            </a:endParaRPr>
          </a:p>
        </p:txBody>
      </p:sp>
      <p:pic>
        <p:nvPicPr>
          <p:cNvPr id="122" name="Obraz 11" descr=""/>
          <p:cNvPicPr/>
          <p:nvPr/>
        </p:nvPicPr>
        <p:blipFill>
          <a:blip r:embed="rId5"/>
          <a:stretch/>
        </p:blipFill>
        <p:spPr>
          <a:xfrm>
            <a:off x="6056640" y="4382640"/>
            <a:ext cx="2979360" cy="2302560"/>
          </a:xfrm>
          <a:prstGeom prst="rect">
            <a:avLst/>
          </a:prstGeom>
          <a:ln w="0">
            <a:noFill/>
          </a:ln>
        </p:spPr>
      </p:pic>
      <p:sp>
        <p:nvSpPr>
          <p:cNvPr id="123" name="CustomShape 5"/>
          <p:cNvSpPr/>
          <p:nvPr/>
        </p:nvSpPr>
        <p:spPr>
          <a:xfrm>
            <a:off x="6804360" y="3967200"/>
            <a:ext cx="1913760" cy="4561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pl-PL" sz="2400" spc="-1" strike="noStrike">
                <a:solidFill>
                  <a:srgbClr val="ffffff"/>
                </a:solidFill>
                <a:latin typeface="Century Gothic"/>
              </a:rPr>
              <a:t>doker</a:t>
            </a:r>
            <a:endParaRPr b="0" lang="pl-PL" sz="2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LibreOffice/7.0.2.2$Windows_X86_64 LibreOffice_project/8349ace3c3162073abd90d81fd06dcfb6b36b994</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pl-PL</dc:language>
  <cp:lastModifiedBy/>
  <cp:revision>0</cp:revision>
  <dc:subject/>
  <dc:title/>
</cp:coreProperties>
</file>